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9" r:id="rId5"/>
    <p:sldId id="265" r:id="rId6"/>
    <p:sldId id="274" r:id="rId7"/>
    <p:sldId id="268" r:id="rId8"/>
    <p:sldId id="267" r:id="rId9"/>
    <p:sldId id="278" r:id="rId10"/>
    <p:sldId id="276" r:id="rId11"/>
    <p:sldId id="269" r:id="rId12"/>
    <p:sldId id="270" r:id="rId13"/>
    <p:sldId id="272" r:id="rId14"/>
    <p:sldId id="258" r:id="rId15"/>
    <p:sldId id="277" r:id="rId16"/>
    <p:sldId id="263" r:id="rId17"/>
    <p:sldId id="26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15983-D77E-42F6-A739-12D649AA770C}" v="15" dt="2021-08-26T20:07:03.785"/>
    <p1510:client id="{D3AB2294-A4BD-A44C-AE50-4E954AC4C3D4}" v="1051" dt="2021-08-26T20:22:56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33"/>
  </p:normalViewPr>
  <p:slideViewPr>
    <p:cSldViewPr snapToGrid="0">
      <p:cViewPr varScale="1">
        <p:scale>
          <a:sx n="88" d="100"/>
          <a:sy n="88" d="100"/>
        </p:scale>
        <p:origin x="1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g-il Park" userId="b235b676c95ee5e7" providerId="LiveId" clId="{B5615983-D77E-42F6-A739-12D649AA770C}"/>
    <pc:docChg chg="undo custSel addSld delSld modSld sldOrd">
      <pc:chgData name="Kang-il Park" userId="b235b676c95ee5e7" providerId="LiveId" clId="{B5615983-D77E-42F6-A739-12D649AA770C}" dt="2021-08-26T20:07:03.785" v="242" actId="1076"/>
      <pc:docMkLst>
        <pc:docMk/>
      </pc:docMkLst>
      <pc:sldChg chg="addSp delSp modSp new mod setBg modClrScheme chgLayout">
        <pc:chgData name="Kang-il Park" userId="b235b676c95ee5e7" providerId="LiveId" clId="{B5615983-D77E-42F6-A739-12D649AA770C}" dt="2021-08-26T20:06:41.001" v="239"/>
        <pc:sldMkLst>
          <pc:docMk/>
          <pc:sldMk cId="3829076015" sldId="258"/>
        </pc:sldMkLst>
        <pc:spChg chg="del mod ord">
          <ac:chgData name="Kang-il Park" userId="b235b676c95ee5e7" providerId="LiveId" clId="{B5615983-D77E-42F6-A739-12D649AA770C}" dt="2021-08-25T07:46:07.107" v="1" actId="700"/>
          <ac:spMkLst>
            <pc:docMk/>
            <pc:sldMk cId="3829076015" sldId="258"/>
            <ac:spMk id="2" creationId="{F817B111-D8E0-479F-980A-B5143D858998}"/>
          </ac:spMkLst>
        </pc:spChg>
        <pc:spChg chg="del mod ord">
          <ac:chgData name="Kang-il Park" userId="b235b676c95ee5e7" providerId="LiveId" clId="{B5615983-D77E-42F6-A739-12D649AA770C}" dt="2021-08-25T07:46:07.107" v="1" actId="700"/>
          <ac:spMkLst>
            <pc:docMk/>
            <pc:sldMk cId="3829076015" sldId="258"/>
            <ac:spMk id="3" creationId="{78BC7AD9-813F-4156-975C-D1828ED928EA}"/>
          </ac:spMkLst>
        </pc:spChg>
        <pc:spChg chg="add del mod">
          <ac:chgData name="Kang-il Park" userId="b235b676c95ee5e7" providerId="LiveId" clId="{B5615983-D77E-42F6-A739-12D649AA770C}" dt="2021-08-26T20:04:51.981" v="229"/>
          <ac:spMkLst>
            <pc:docMk/>
            <pc:sldMk cId="3829076015" sldId="258"/>
            <ac:spMk id="3" creationId="{A4A76B19-F50B-4C2D-9F9C-306307590F52}"/>
          </ac:spMkLst>
        </pc:spChg>
        <pc:spChg chg="add mod ord">
          <ac:chgData name="Kang-il Park" userId="b235b676c95ee5e7" providerId="LiveId" clId="{B5615983-D77E-42F6-A739-12D649AA770C}" dt="2021-08-25T08:07:34.628" v="226" actId="26606"/>
          <ac:spMkLst>
            <pc:docMk/>
            <pc:sldMk cId="3829076015" sldId="258"/>
            <ac:spMk id="4" creationId="{8F2C71C0-D54E-4144-8391-6D6C552F9080}"/>
          </ac:spMkLst>
        </pc:spChg>
        <pc:spChg chg="add mod ord">
          <ac:chgData name="Kang-il Park" userId="b235b676c95ee5e7" providerId="LiveId" clId="{B5615983-D77E-42F6-A739-12D649AA770C}" dt="2021-08-26T20:04:56.274" v="232" actId="26606"/>
          <ac:spMkLst>
            <pc:docMk/>
            <pc:sldMk cId="3829076015" sldId="258"/>
            <ac:spMk id="5" creationId="{49285A00-AF40-423D-886A-4F21728240AB}"/>
          </ac:spMkLst>
        </pc:spChg>
        <pc:spChg chg="add del mod ord">
          <ac:chgData name="Kang-il Park" userId="b235b676c95ee5e7" providerId="LiveId" clId="{B5615983-D77E-42F6-A739-12D649AA770C}" dt="2021-08-25T08:06:59.922" v="182"/>
          <ac:spMkLst>
            <pc:docMk/>
            <pc:sldMk cId="3829076015" sldId="258"/>
            <ac:spMk id="6" creationId="{EC0EAF62-0806-4E50-AE7E-937DF2CCF0A1}"/>
          </ac:spMkLst>
        </pc:spChg>
        <pc:spChg chg="add del">
          <ac:chgData name="Kang-il Park" userId="b235b676c95ee5e7" providerId="LiveId" clId="{B5615983-D77E-42F6-A739-12D649AA770C}" dt="2021-08-26T20:04:56.274" v="232" actId="26606"/>
          <ac:spMkLst>
            <pc:docMk/>
            <pc:sldMk cId="3829076015" sldId="258"/>
            <ac:spMk id="13" creationId="{CEB41C5C-0F34-4DDA-9D7C-5E717F35F60C}"/>
          </ac:spMkLst>
        </pc:spChg>
        <pc:spChg chg="add mod">
          <ac:chgData name="Kang-il Park" userId="b235b676c95ee5e7" providerId="LiveId" clId="{B5615983-D77E-42F6-A739-12D649AA770C}" dt="2021-08-26T20:06:41.001" v="239"/>
          <ac:spMkLst>
            <pc:docMk/>
            <pc:sldMk cId="3829076015" sldId="258"/>
            <ac:spMk id="14" creationId="{DA045B7A-9EFF-437C-95C7-16826EFD25FC}"/>
          </ac:spMkLst>
        </pc:spChg>
        <pc:spChg chg="add">
          <ac:chgData name="Kang-il Park" userId="b235b676c95ee5e7" providerId="LiveId" clId="{B5615983-D77E-42F6-A739-12D649AA770C}" dt="2021-08-26T20:04:56.274" v="232" actId="26606"/>
          <ac:spMkLst>
            <pc:docMk/>
            <pc:sldMk cId="3829076015" sldId="258"/>
            <ac:spMk id="20" creationId="{CEB41C5C-0F34-4DDA-9D7C-5E717F35F60C}"/>
          </ac:spMkLst>
        </pc:spChg>
        <pc:picChg chg="add mod">
          <ac:chgData name="Kang-il Park" userId="b235b676c95ee5e7" providerId="LiveId" clId="{B5615983-D77E-42F6-A739-12D649AA770C}" dt="2021-08-26T20:04:56.274" v="232" actId="26606"/>
          <ac:picMkLst>
            <pc:docMk/>
            <pc:sldMk cId="3829076015" sldId="258"/>
            <ac:picMk id="7" creationId="{52C153B0-87E5-4C27-B2BB-488CCDC11CE1}"/>
          </ac:picMkLst>
        </pc:picChg>
        <pc:picChg chg="add del mod">
          <ac:chgData name="Kang-il Park" userId="b235b676c95ee5e7" providerId="LiveId" clId="{B5615983-D77E-42F6-A739-12D649AA770C}" dt="2021-08-26T20:04:49.480" v="228" actId="478"/>
          <ac:picMkLst>
            <pc:docMk/>
            <pc:sldMk cId="3829076015" sldId="258"/>
            <ac:picMk id="8" creationId="{D8681364-3AD2-4703-9803-7BED0AAAFF85}"/>
          </ac:picMkLst>
        </pc:picChg>
        <pc:cxnChg chg="add del">
          <ac:chgData name="Kang-il Park" userId="b235b676c95ee5e7" providerId="LiveId" clId="{B5615983-D77E-42F6-A739-12D649AA770C}" dt="2021-08-26T20:04:56.274" v="232" actId="26606"/>
          <ac:cxnSpMkLst>
            <pc:docMk/>
            <pc:sldMk cId="3829076015" sldId="258"/>
            <ac:cxnSpMk id="15" creationId="{57E1E5E6-F385-4E9C-B201-BA5BDE5CAD52}"/>
          </ac:cxnSpMkLst>
        </pc:cxnChg>
        <pc:cxnChg chg="add">
          <ac:chgData name="Kang-il Park" userId="b235b676c95ee5e7" providerId="LiveId" clId="{B5615983-D77E-42F6-A739-12D649AA770C}" dt="2021-08-26T20:04:56.274" v="232" actId="26606"/>
          <ac:cxnSpMkLst>
            <pc:docMk/>
            <pc:sldMk cId="3829076015" sldId="258"/>
            <ac:cxnSpMk id="22" creationId="{57E1E5E6-F385-4E9C-B201-BA5BDE5CAD52}"/>
          </ac:cxnSpMkLst>
        </pc:cxnChg>
      </pc:sldChg>
      <pc:sldChg chg="addSp delSp modSp new mod ord setBg modClrScheme chgLayout">
        <pc:chgData name="Kang-il Park" userId="b235b676c95ee5e7" providerId="LiveId" clId="{B5615983-D77E-42F6-A739-12D649AA770C}" dt="2021-08-25T07:50:40.973" v="98" actId="26606"/>
        <pc:sldMkLst>
          <pc:docMk/>
          <pc:sldMk cId="1862219580" sldId="259"/>
        </pc:sldMkLst>
        <pc:spChg chg="del mod ord">
          <ac:chgData name="Kang-il Park" userId="b235b676c95ee5e7" providerId="LiveId" clId="{B5615983-D77E-42F6-A739-12D649AA770C}" dt="2021-08-25T07:49:08.763" v="49" actId="700"/>
          <ac:spMkLst>
            <pc:docMk/>
            <pc:sldMk cId="1862219580" sldId="259"/>
            <ac:spMk id="2" creationId="{179D5D6E-9016-400F-A49B-6DA451EBB5C2}"/>
          </ac:spMkLst>
        </pc:spChg>
        <pc:spChg chg="del mod ord">
          <ac:chgData name="Kang-il Park" userId="b235b676c95ee5e7" providerId="LiveId" clId="{B5615983-D77E-42F6-A739-12D649AA770C}" dt="2021-08-25T07:49:08.763" v="49" actId="700"/>
          <ac:spMkLst>
            <pc:docMk/>
            <pc:sldMk cId="1862219580" sldId="259"/>
            <ac:spMk id="3" creationId="{9BEBE173-AD3D-4713-BF79-6175DB7C1594}"/>
          </ac:spMkLst>
        </pc:spChg>
        <pc:spChg chg="del">
          <ac:chgData name="Kang-il Park" userId="b235b676c95ee5e7" providerId="LiveId" clId="{B5615983-D77E-42F6-A739-12D649AA770C}" dt="2021-08-25T07:49:08.763" v="49" actId="700"/>
          <ac:spMkLst>
            <pc:docMk/>
            <pc:sldMk cId="1862219580" sldId="259"/>
            <ac:spMk id="4" creationId="{DE289890-B861-4312-A6AD-DF6E105EF171}"/>
          </ac:spMkLst>
        </pc:spChg>
        <pc:spChg chg="add mod ord">
          <ac:chgData name="Kang-il Park" userId="b235b676c95ee5e7" providerId="LiveId" clId="{B5615983-D77E-42F6-A739-12D649AA770C}" dt="2021-08-25T07:50:40.973" v="98" actId="26606"/>
          <ac:spMkLst>
            <pc:docMk/>
            <pc:sldMk cId="1862219580" sldId="259"/>
            <ac:spMk id="5" creationId="{83E3547F-9F1D-4DAC-B418-89DC44B9D3B5}"/>
          </ac:spMkLst>
        </pc:spChg>
        <pc:spChg chg="add del mod ord">
          <ac:chgData name="Kang-il Park" userId="b235b676c95ee5e7" providerId="LiveId" clId="{B5615983-D77E-42F6-A739-12D649AA770C}" dt="2021-08-25T07:50:10.295" v="52"/>
          <ac:spMkLst>
            <pc:docMk/>
            <pc:sldMk cId="1862219580" sldId="259"/>
            <ac:spMk id="6" creationId="{D1ED2D61-8FB6-4ADE-B69E-698E67D48D17}"/>
          </ac:spMkLst>
        </pc:spChg>
        <pc:spChg chg="add">
          <ac:chgData name="Kang-il Park" userId="b235b676c95ee5e7" providerId="LiveId" clId="{B5615983-D77E-42F6-A739-12D649AA770C}" dt="2021-08-25T07:50:40.973" v="98" actId="26606"/>
          <ac:spMkLst>
            <pc:docMk/>
            <pc:sldMk cId="1862219580" sldId="259"/>
            <ac:spMk id="15" creationId="{7F57BEA8-497D-4AA8-8A18-BDCD696B25FE}"/>
          </ac:spMkLst>
        </pc:spChg>
        <pc:picChg chg="add mod">
          <ac:chgData name="Kang-il Park" userId="b235b676c95ee5e7" providerId="LiveId" clId="{B5615983-D77E-42F6-A739-12D649AA770C}" dt="2021-08-25T07:50:40.973" v="98" actId="26606"/>
          <ac:picMkLst>
            <pc:docMk/>
            <pc:sldMk cId="1862219580" sldId="259"/>
            <ac:picMk id="8" creationId="{31762C46-F002-4984-86F1-DD74394FFA91}"/>
          </ac:picMkLst>
        </pc:picChg>
        <pc:cxnChg chg="add">
          <ac:chgData name="Kang-il Park" userId="b235b676c95ee5e7" providerId="LiveId" clId="{B5615983-D77E-42F6-A739-12D649AA770C}" dt="2021-08-25T07:50:40.973" v="98" actId="26606"/>
          <ac:cxnSpMkLst>
            <pc:docMk/>
            <pc:sldMk cId="1862219580" sldId="259"/>
            <ac:cxnSpMk id="13" creationId="{D2E961F1-4A28-4A5F-BBD4-6E400E5E6C75}"/>
          </ac:cxnSpMkLst>
        </pc:cxnChg>
        <pc:cxnChg chg="add">
          <ac:chgData name="Kang-il Park" userId="b235b676c95ee5e7" providerId="LiveId" clId="{B5615983-D77E-42F6-A739-12D649AA770C}" dt="2021-08-25T07:50:40.973" v="98" actId="26606"/>
          <ac:cxnSpMkLst>
            <pc:docMk/>
            <pc:sldMk cId="1862219580" sldId="259"/>
            <ac:cxnSpMk id="17" creationId="{A82415D3-DDE5-4D63-8CB3-23A5EC581B27}"/>
          </ac:cxnSpMkLst>
        </pc:cxnChg>
        <pc:cxnChg chg="add">
          <ac:chgData name="Kang-il Park" userId="b235b676c95ee5e7" providerId="LiveId" clId="{B5615983-D77E-42F6-A739-12D649AA770C}" dt="2021-08-25T07:50:40.973" v="98" actId="26606"/>
          <ac:cxnSpMkLst>
            <pc:docMk/>
            <pc:sldMk cId="1862219580" sldId="259"/>
            <ac:cxnSpMk id="19" creationId="{AD7193FB-6AE6-4B3B-8F89-56B55DD63B4D}"/>
          </ac:cxnSpMkLst>
        </pc:cxnChg>
      </pc:sldChg>
      <pc:sldChg chg="new del">
        <pc:chgData name="Kang-il Park" userId="b235b676c95ee5e7" providerId="LiveId" clId="{B5615983-D77E-42F6-A739-12D649AA770C}" dt="2021-08-25T07:48:54.442" v="46" actId="680"/>
        <pc:sldMkLst>
          <pc:docMk/>
          <pc:sldMk cId="602754179" sldId="260"/>
        </pc:sldMkLst>
      </pc:sldChg>
      <pc:sldChg chg="add del">
        <pc:chgData name="Kang-il Park" userId="b235b676c95ee5e7" providerId="LiveId" clId="{B5615983-D77E-42F6-A739-12D649AA770C}" dt="2021-08-25T07:52:44.740" v="164" actId="47"/>
        <pc:sldMkLst>
          <pc:docMk/>
          <pc:sldMk cId="1498502069" sldId="260"/>
        </pc:sldMkLst>
      </pc:sldChg>
      <pc:sldChg chg="addSp modSp add mod modNotesTx">
        <pc:chgData name="Kang-il Park" userId="b235b676c95ee5e7" providerId="LiveId" clId="{B5615983-D77E-42F6-A739-12D649AA770C}" dt="2021-08-25T08:08:06.761" v="227"/>
        <pc:sldMkLst>
          <pc:docMk/>
          <pc:sldMk cId="666613948" sldId="261"/>
        </pc:sldMkLst>
        <pc:spChg chg="add mod">
          <ac:chgData name="Kang-il Park" userId="b235b676c95ee5e7" providerId="LiveId" clId="{B5615983-D77E-42F6-A739-12D649AA770C}" dt="2021-08-25T07:52:32.980" v="163" actId="14100"/>
          <ac:spMkLst>
            <pc:docMk/>
            <pc:sldMk cId="666613948" sldId="261"/>
            <ac:spMk id="2" creationId="{89217660-7792-48DD-9CFF-5CB04946D9ED}"/>
          </ac:spMkLst>
        </pc:spChg>
      </pc:sldChg>
      <pc:sldChg chg="add">
        <pc:chgData name="Kang-il Park" userId="b235b676c95ee5e7" providerId="LiveId" clId="{B5615983-D77E-42F6-A739-12D649AA770C}" dt="2021-08-25T07:57:53.792" v="165" actId="2890"/>
        <pc:sldMkLst>
          <pc:docMk/>
          <pc:sldMk cId="2919304174" sldId="262"/>
        </pc:sldMkLst>
      </pc:sldChg>
      <pc:sldChg chg="addSp delSp modSp add mod">
        <pc:chgData name="Kang-il Park" userId="b235b676c95ee5e7" providerId="LiveId" clId="{B5615983-D77E-42F6-A739-12D649AA770C}" dt="2021-08-26T20:07:03.785" v="242" actId="1076"/>
        <pc:sldMkLst>
          <pc:docMk/>
          <pc:sldMk cId="1056191577" sldId="277"/>
        </pc:sldMkLst>
        <pc:spChg chg="add del mod">
          <ac:chgData name="Kang-il Park" userId="b235b676c95ee5e7" providerId="LiveId" clId="{B5615983-D77E-42F6-A739-12D649AA770C}" dt="2021-08-26T20:06:29.125" v="235"/>
          <ac:spMkLst>
            <pc:docMk/>
            <pc:sldMk cId="1056191577" sldId="277"/>
            <ac:spMk id="3" creationId="{E4BF1347-BBF3-4C53-82D8-638FF822105F}"/>
          </ac:spMkLst>
        </pc:spChg>
        <pc:spChg chg="add mod">
          <ac:chgData name="Kang-il Park" userId="b235b676c95ee5e7" providerId="LiveId" clId="{B5615983-D77E-42F6-A739-12D649AA770C}" dt="2021-08-26T20:07:03.785" v="242" actId="1076"/>
          <ac:spMkLst>
            <pc:docMk/>
            <pc:sldMk cId="1056191577" sldId="277"/>
            <ac:spMk id="13" creationId="{F1E45DC3-94DE-4C85-984D-A1969F92AEC7}"/>
          </ac:spMkLst>
        </pc:spChg>
        <pc:spChg chg="del">
          <ac:chgData name="Kang-il Park" userId="b235b676c95ee5e7" providerId="LiveId" clId="{B5615983-D77E-42F6-A739-12D649AA770C}" dt="2021-08-26T20:06:30.531" v="238" actId="26606"/>
          <ac:spMkLst>
            <pc:docMk/>
            <pc:sldMk cId="1056191577" sldId="277"/>
            <ac:spMk id="20" creationId="{CEB41C5C-0F34-4DDA-9D7C-5E717F35F60C}"/>
          </ac:spMkLst>
        </pc:spChg>
        <pc:spChg chg="add">
          <ac:chgData name="Kang-il Park" userId="b235b676c95ee5e7" providerId="LiveId" clId="{B5615983-D77E-42F6-A739-12D649AA770C}" dt="2021-08-26T20:06:30.531" v="238" actId="26606"/>
          <ac:spMkLst>
            <pc:docMk/>
            <pc:sldMk cId="1056191577" sldId="277"/>
            <ac:spMk id="27" creationId="{CEB41C5C-0F34-4DDA-9D7C-5E717F35F60C}"/>
          </ac:spMkLst>
        </pc:spChg>
        <pc:picChg chg="del">
          <ac:chgData name="Kang-il Park" userId="b235b676c95ee5e7" providerId="LiveId" clId="{B5615983-D77E-42F6-A739-12D649AA770C}" dt="2021-08-26T20:06:24.440" v="234" actId="478"/>
          <ac:picMkLst>
            <pc:docMk/>
            <pc:sldMk cId="1056191577" sldId="277"/>
            <ac:picMk id="7" creationId="{52C153B0-87E5-4C27-B2BB-488CCDC11CE1}"/>
          </ac:picMkLst>
        </pc:picChg>
        <pc:picChg chg="add mod">
          <ac:chgData name="Kang-il Park" userId="b235b676c95ee5e7" providerId="LiveId" clId="{B5615983-D77E-42F6-A739-12D649AA770C}" dt="2021-08-26T20:06:30.531" v="238" actId="26606"/>
          <ac:picMkLst>
            <pc:docMk/>
            <pc:sldMk cId="1056191577" sldId="277"/>
            <ac:picMk id="8" creationId="{EE41364A-530B-44D9-B40C-0CA83252D13D}"/>
          </ac:picMkLst>
        </pc:picChg>
        <pc:cxnChg chg="del">
          <ac:chgData name="Kang-il Park" userId="b235b676c95ee5e7" providerId="LiveId" clId="{B5615983-D77E-42F6-A739-12D649AA770C}" dt="2021-08-26T20:06:30.531" v="238" actId="26606"/>
          <ac:cxnSpMkLst>
            <pc:docMk/>
            <pc:sldMk cId="1056191577" sldId="277"/>
            <ac:cxnSpMk id="22" creationId="{57E1E5E6-F385-4E9C-B201-BA5BDE5CAD52}"/>
          </ac:cxnSpMkLst>
        </pc:cxnChg>
        <pc:cxnChg chg="add">
          <ac:chgData name="Kang-il Park" userId="b235b676c95ee5e7" providerId="LiveId" clId="{B5615983-D77E-42F6-A739-12D649AA770C}" dt="2021-08-26T20:06:30.531" v="238" actId="26606"/>
          <ac:cxnSpMkLst>
            <pc:docMk/>
            <pc:sldMk cId="1056191577" sldId="277"/>
            <ac:cxnSpMk id="29" creationId="{57E1E5E6-F385-4E9C-B201-BA5BDE5CAD52}"/>
          </ac:cxnSpMkLst>
        </pc:cxnChg>
      </pc:sldChg>
    </pc:docChg>
  </pc:docChgLst>
  <pc:docChgLst>
    <pc:chgData name="Kang-il Park" userId="b235b676c95ee5e7" providerId="LiveId" clId="{D3AB2294-A4BD-A44C-AE50-4E954AC4C3D4}"/>
    <pc:docChg chg="undo custSel addSld delSld modSld sldOrd">
      <pc:chgData name="Kang-il Park" userId="b235b676c95ee5e7" providerId="LiveId" clId="{D3AB2294-A4BD-A44C-AE50-4E954AC4C3D4}" dt="2021-08-26T20:22:56.051" v="1806" actId="2696"/>
      <pc:docMkLst>
        <pc:docMk/>
      </pc:docMkLst>
      <pc:sldChg chg="addSp modSp mod setBg">
        <pc:chgData name="Kang-il Park" userId="b235b676c95ee5e7" providerId="LiveId" clId="{D3AB2294-A4BD-A44C-AE50-4E954AC4C3D4}" dt="2021-08-25T17:31:45.657" v="0" actId="26606"/>
        <pc:sldMkLst>
          <pc:docMk/>
          <pc:sldMk cId="2221706191" sldId="256"/>
        </pc:sldMkLst>
        <pc:spChg chg="mo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2" creationId="{52C68AF1-85D0-4122-82BE-1F2AD3F78B57}"/>
          </ac:spMkLst>
        </pc:spChg>
        <pc:spChg chg="mo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3" creationId="{F6EC86AB-D9E4-442B-95BD-AE00E3ECFDEE}"/>
          </ac:spMkLst>
        </pc:spChg>
        <pc:spChg chg="ad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8" creationId="{2A8AA5BC-4F7A-4226-8F99-6D824B226A97}"/>
          </ac:spMkLst>
        </pc:spChg>
        <pc:spChg chg="ad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12" creationId="{5BC87C3E-1040-4EE4-9BDB-9537F7A1B335}"/>
          </ac:spMkLst>
        </pc:spChg>
        <pc:spChg chg="add">
          <ac:chgData name="Kang-il Park" userId="b235b676c95ee5e7" providerId="LiveId" clId="{D3AB2294-A4BD-A44C-AE50-4E954AC4C3D4}" dt="2021-08-25T17:31:45.657" v="0" actId="26606"/>
          <ac:spMkLst>
            <pc:docMk/>
            <pc:sldMk cId="2221706191" sldId="256"/>
            <ac:spMk id="16" creationId="{054EEF01-190A-468F-A13C-CD98AC1C7D64}"/>
          </ac:spMkLst>
        </pc:spChg>
        <pc:cxnChg chg="add">
          <ac:chgData name="Kang-il Park" userId="b235b676c95ee5e7" providerId="LiveId" clId="{D3AB2294-A4BD-A44C-AE50-4E954AC4C3D4}" dt="2021-08-25T17:31:45.657" v="0" actId="26606"/>
          <ac:cxnSpMkLst>
            <pc:docMk/>
            <pc:sldMk cId="2221706191" sldId="256"/>
            <ac:cxnSpMk id="10" creationId="{911DBBF1-3229-4BD9-B3D1-B4CA571E7431}"/>
          </ac:cxnSpMkLst>
        </pc:cxnChg>
        <pc:cxnChg chg="add">
          <ac:chgData name="Kang-il Park" userId="b235b676c95ee5e7" providerId="LiveId" clId="{D3AB2294-A4BD-A44C-AE50-4E954AC4C3D4}" dt="2021-08-25T17:31:45.657" v="0" actId="26606"/>
          <ac:cxnSpMkLst>
            <pc:docMk/>
            <pc:sldMk cId="2221706191" sldId="256"/>
            <ac:cxnSpMk id="14" creationId="{F5CD5A0B-CDD7-427C-AA42-2EECFDFA1811}"/>
          </ac:cxnSpMkLst>
        </pc:cxnChg>
      </pc:sldChg>
      <pc:sldChg chg="addSp modSp mod setBg">
        <pc:chgData name="Kang-il Park" userId="b235b676c95ee5e7" providerId="LiveId" clId="{D3AB2294-A4BD-A44C-AE50-4E954AC4C3D4}" dt="2021-08-26T18:41:03.237" v="1347" actId="20577"/>
        <pc:sldMkLst>
          <pc:docMk/>
          <pc:sldMk cId="2720332973" sldId="257"/>
        </pc:sldMkLst>
        <pc:spChg chg="mod">
          <ac:chgData name="Kang-il Park" userId="b235b676c95ee5e7" providerId="LiveId" clId="{D3AB2294-A4BD-A44C-AE50-4E954AC4C3D4}" dt="2021-08-25T17:32:21.396" v="1" actId="26606"/>
          <ac:spMkLst>
            <pc:docMk/>
            <pc:sldMk cId="2720332973" sldId="257"/>
            <ac:spMk id="2" creationId="{A5D01D11-F865-4980-8586-472AB55E3BC9}"/>
          </ac:spMkLst>
        </pc:spChg>
        <pc:spChg chg="mod">
          <ac:chgData name="Kang-il Park" userId="b235b676c95ee5e7" providerId="LiveId" clId="{D3AB2294-A4BD-A44C-AE50-4E954AC4C3D4}" dt="2021-08-26T18:41:03.237" v="1347" actId="20577"/>
          <ac:spMkLst>
            <pc:docMk/>
            <pc:sldMk cId="2720332973" sldId="257"/>
            <ac:spMk id="3" creationId="{B4CD7193-55FE-45FE-9A00-4E658FEE8B44}"/>
          </ac:spMkLst>
        </pc:spChg>
        <pc:spChg chg="add">
          <ac:chgData name="Kang-il Park" userId="b235b676c95ee5e7" providerId="LiveId" clId="{D3AB2294-A4BD-A44C-AE50-4E954AC4C3D4}" dt="2021-08-25T17:32:21.396" v="1" actId="26606"/>
          <ac:spMkLst>
            <pc:docMk/>
            <pc:sldMk cId="2720332973" sldId="257"/>
            <ac:spMk id="8" creationId="{F98ED85F-DCEE-4B50-802E-71A6E3E12B04}"/>
          </ac:spMkLst>
        </pc:spChg>
        <pc:cxnChg chg="add">
          <ac:chgData name="Kang-il Park" userId="b235b676c95ee5e7" providerId="LiveId" clId="{D3AB2294-A4BD-A44C-AE50-4E954AC4C3D4}" dt="2021-08-25T17:32:21.396" v="1" actId="26606"/>
          <ac:cxnSpMkLst>
            <pc:docMk/>
            <pc:sldMk cId="2720332973" sldId="257"/>
            <ac:cxnSpMk id="10" creationId="{E8E35B83-1EC3-4F87-9D54-D863463351B9}"/>
          </ac:cxnSpMkLst>
        </pc:cxnChg>
      </pc:sldChg>
      <pc:sldChg chg="modSp mod">
        <pc:chgData name="Kang-il Park" userId="b235b676c95ee5e7" providerId="LiveId" clId="{D3AB2294-A4BD-A44C-AE50-4E954AC4C3D4}" dt="2021-08-26T18:39:11.437" v="1324" actId="20577"/>
        <pc:sldMkLst>
          <pc:docMk/>
          <pc:sldMk cId="3829076015" sldId="258"/>
        </pc:sldMkLst>
        <pc:spChg chg="mod">
          <ac:chgData name="Kang-il Park" userId="b235b676c95ee5e7" providerId="LiveId" clId="{D3AB2294-A4BD-A44C-AE50-4E954AC4C3D4}" dt="2021-08-26T18:39:11.437" v="1324" actId="20577"/>
          <ac:spMkLst>
            <pc:docMk/>
            <pc:sldMk cId="3829076015" sldId="258"/>
            <ac:spMk id="5" creationId="{49285A00-AF40-423D-886A-4F21728240AB}"/>
          </ac:spMkLst>
        </pc:spChg>
      </pc:sldChg>
      <pc:sldChg chg="addSp delSp modSp mod ord">
        <pc:chgData name="Kang-il Park" userId="b235b676c95ee5e7" providerId="LiveId" clId="{D3AB2294-A4BD-A44C-AE50-4E954AC4C3D4}" dt="2021-08-26T18:30:40.637" v="934" actId="20578"/>
        <pc:sldMkLst>
          <pc:docMk/>
          <pc:sldMk cId="1862219580" sldId="259"/>
        </pc:sldMkLst>
        <pc:spChg chg="add del mod">
          <ac:chgData name="Kang-il Park" userId="b235b676c95ee5e7" providerId="LiveId" clId="{D3AB2294-A4BD-A44C-AE50-4E954AC4C3D4}" dt="2021-08-25T19:20:01.549" v="119"/>
          <ac:spMkLst>
            <pc:docMk/>
            <pc:sldMk cId="1862219580" sldId="259"/>
            <ac:spMk id="3" creationId="{1AC065BB-48D8-C747-9F21-35107928CEBD}"/>
          </ac:spMkLst>
        </pc:spChg>
        <pc:spChg chg="mod">
          <ac:chgData name="Kang-il Park" userId="b235b676c95ee5e7" providerId="LiveId" clId="{D3AB2294-A4BD-A44C-AE50-4E954AC4C3D4}" dt="2021-08-25T19:20:31.241" v="124" actId="20577"/>
          <ac:spMkLst>
            <pc:docMk/>
            <pc:sldMk cId="1862219580" sldId="259"/>
            <ac:spMk id="5" creationId="{83E3547F-9F1D-4DAC-B418-89DC44B9D3B5}"/>
          </ac:spMkLst>
        </pc:spChg>
        <pc:spChg chg="add mod">
          <ac:chgData name="Kang-il Park" userId="b235b676c95ee5e7" providerId="LiveId" clId="{D3AB2294-A4BD-A44C-AE50-4E954AC4C3D4}" dt="2021-08-25T19:22:40.302" v="266" actId="20577"/>
          <ac:spMkLst>
            <pc:docMk/>
            <pc:sldMk cId="1862219580" sldId="259"/>
            <ac:spMk id="7" creationId="{960663E0-3B8C-C84E-AA20-F03BB44ABB4E}"/>
          </ac:spMkLst>
        </pc:spChg>
        <pc:picChg chg="add mod ord">
          <ac:chgData name="Kang-il Park" userId="b235b676c95ee5e7" providerId="LiveId" clId="{D3AB2294-A4BD-A44C-AE50-4E954AC4C3D4}" dt="2021-08-25T19:20:17.645" v="123" actId="1076"/>
          <ac:picMkLst>
            <pc:docMk/>
            <pc:sldMk cId="1862219580" sldId="259"/>
            <ac:picMk id="6" creationId="{E0197A1B-A764-C443-BB7E-42BBA20408B9}"/>
          </ac:picMkLst>
        </pc:picChg>
        <pc:picChg chg="del">
          <ac:chgData name="Kang-il Park" userId="b235b676c95ee5e7" providerId="LiveId" clId="{D3AB2294-A4BD-A44C-AE50-4E954AC4C3D4}" dt="2021-08-25T19:19:54.025" v="117" actId="478"/>
          <ac:picMkLst>
            <pc:docMk/>
            <pc:sldMk cId="1862219580" sldId="259"/>
            <ac:picMk id="8" creationId="{31762C46-F002-4984-86F1-DD74394FFA91}"/>
          </ac:picMkLst>
        </pc:picChg>
      </pc:sldChg>
      <pc:sldChg chg="delSp del mod">
        <pc:chgData name="Kang-il Park" userId="b235b676c95ee5e7" providerId="LiveId" clId="{D3AB2294-A4BD-A44C-AE50-4E954AC4C3D4}" dt="2021-08-25T19:20:35.041" v="125" actId="2696"/>
        <pc:sldMkLst>
          <pc:docMk/>
          <pc:sldMk cId="666613948" sldId="261"/>
        </pc:sldMkLst>
        <pc:spChg chg="del">
          <ac:chgData name="Kang-il Park" userId="b235b676c95ee5e7" providerId="LiveId" clId="{D3AB2294-A4BD-A44C-AE50-4E954AC4C3D4}" dt="2021-08-25T19:18:48.728" v="115" actId="478"/>
          <ac:spMkLst>
            <pc:docMk/>
            <pc:sldMk cId="666613948" sldId="261"/>
            <ac:spMk id="2" creationId="{89217660-7792-48DD-9CFF-5CB04946D9ED}"/>
          </ac:spMkLst>
        </pc:spChg>
      </pc:sldChg>
      <pc:sldChg chg="delSp del mod">
        <pc:chgData name="Kang-il Park" userId="b235b676c95ee5e7" providerId="LiveId" clId="{D3AB2294-A4BD-A44C-AE50-4E954AC4C3D4}" dt="2021-08-25T19:20:35.751" v="126" actId="2696"/>
        <pc:sldMkLst>
          <pc:docMk/>
          <pc:sldMk cId="2919304174" sldId="262"/>
        </pc:sldMkLst>
        <pc:spChg chg="del">
          <ac:chgData name="Kang-il Park" userId="b235b676c95ee5e7" providerId="LiveId" clId="{D3AB2294-A4BD-A44C-AE50-4E954AC4C3D4}" dt="2021-08-25T19:18:50.501" v="116" actId="478"/>
          <ac:spMkLst>
            <pc:docMk/>
            <pc:sldMk cId="2919304174" sldId="262"/>
            <ac:spMk id="2" creationId="{89217660-7792-48DD-9CFF-5CB04946D9ED}"/>
          </ac:spMkLst>
        </pc:spChg>
      </pc:sldChg>
      <pc:sldChg chg="addSp delSp modSp new mod setBg modClrScheme chgLayout">
        <pc:chgData name="Kang-il Park" userId="b235b676c95ee5e7" providerId="LiveId" clId="{D3AB2294-A4BD-A44C-AE50-4E954AC4C3D4}" dt="2021-08-26T18:36:47.009" v="1143" actId="20577"/>
        <pc:sldMkLst>
          <pc:docMk/>
          <pc:sldMk cId="340493166" sldId="263"/>
        </pc:sldMkLst>
        <pc:spChg chg="del mod ord">
          <ac:chgData name="Kang-il Park" userId="b235b676c95ee5e7" providerId="LiveId" clId="{D3AB2294-A4BD-A44C-AE50-4E954AC4C3D4}" dt="2021-08-25T18:29:32.111" v="3" actId="700"/>
          <ac:spMkLst>
            <pc:docMk/>
            <pc:sldMk cId="340493166" sldId="263"/>
            <ac:spMk id="2" creationId="{47660F0D-8768-5E4C-BEB4-911927587ECA}"/>
          </ac:spMkLst>
        </pc:spChg>
        <pc:spChg chg="del mod ord">
          <ac:chgData name="Kang-il Park" userId="b235b676c95ee5e7" providerId="LiveId" clId="{D3AB2294-A4BD-A44C-AE50-4E954AC4C3D4}" dt="2021-08-25T18:29:32.111" v="3" actId="700"/>
          <ac:spMkLst>
            <pc:docMk/>
            <pc:sldMk cId="340493166" sldId="263"/>
            <ac:spMk id="3" creationId="{A46B0B8E-466E-9041-8EDB-025DC1BBD6BF}"/>
          </ac:spMkLst>
        </pc:spChg>
        <pc:spChg chg="del">
          <ac:chgData name="Kang-il Park" userId="b235b676c95ee5e7" providerId="LiveId" clId="{D3AB2294-A4BD-A44C-AE50-4E954AC4C3D4}" dt="2021-08-25T18:29:32.111" v="3" actId="700"/>
          <ac:spMkLst>
            <pc:docMk/>
            <pc:sldMk cId="340493166" sldId="263"/>
            <ac:spMk id="4" creationId="{1FE32B4A-3A04-8E4B-9B96-8253583B38C1}"/>
          </ac:spMkLst>
        </pc:spChg>
        <pc:spChg chg="add mod ord">
          <ac:chgData name="Kang-il Park" userId="b235b676c95ee5e7" providerId="LiveId" clId="{D3AB2294-A4BD-A44C-AE50-4E954AC4C3D4}" dt="2021-08-25T18:36:45.134" v="83" actId="26606"/>
          <ac:spMkLst>
            <pc:docMk/>
            <pc:sldMk cId="340493166" sldId="263"/>
            <ac:spMk id="5" creationId="{97F03DC2-D663-8F49-8B64-8680E2470231}"/>
          </ac:spMkLst>
        </pc:spChg>
        <pc:spChg chg="add mod ord">
          <ac:chgData name="Kang-il Park" userId="b235b676c95ee5e7" providerId="LiveId" clId="{D3AB2294-A4BD-A44C-AE50-4E954AC4C3D4}" dt="2021-08-26T18:36:47.009" v="1143" actId="20577"/>
          <ac:spMkLst>
            <pc:docMk/>
            <pc:sldMk cId="340493166" sldId="263"/>
            <ac:spMk id="6" creationId="{7ABF32CE-DF29-E04E-9D67-5CE7DAEA7FEE}"/>
          </ac:spMkLst>
        </pc:spChg>
        <pc:spChg chg="add del mod ord">
          <ac:chgData name="Kang-il Park" userId="b235b676c95ee5e7" providerId="LiveId" clId="{D3AB2294-A4BD-A44C-AE50-4E954AC4C3D4}" dt="2021-08-25T18:36:01.561" v="82"/>
          <ac:spMkLst>
            <pc:docMk/>
            <pc:sldMk cId="340493166" sldId="263"/>
            <ac:spMk id="7" creationId="{40B38DB9-1AEB-F341-8AFD-FC7807F7DBAD}"/>
          </ac:spMkLst>
        </pc:spChg>
        <pc:spChg chg="add mod">
          <ac:chgData name="Kang-il Park" userId="b235b676c95ee5e7" providerId="LiveId" clId="{D3AB2294-A4BD-A44C-AE50-4E954AC4C3D4}" dt="2021-08-25T18:39:10.845" v="112" actId="207"/>
          <ac:spMkLst>
            <pc:docMk/>
            <pc:sldMk cId="340493166" sldId="263"/>
            <ac:spMk id="10" creationId="{F9EBA145-1A05-484C-A3EF-418959EFAF1C}"/>
          </ac:spMkLst>
        </pc:spChg>
        <pc:spChg chg="add">
          <ac:chgData name="Kang-il Park" userId="b235b676c95ee5e7" providerId="LiveId" clId="{D3AB2294-A4BD-A44C-AE50-4E954AC4C3D4}" dt="2021-08-25T18:36:45.134" v="83" actId="26606"/>
          <ac:spMkLst>
            <pc:docMk/>
            <pc:sldMk cId="340493166" sldId="263"/>
            <ac:spMk id="14" creationId="{CEB41C5C-0F34-4DDA-9D7C-5E717F35F60C}"/>
          </ac:spMkLst>
        </pc:spChg>
        <pc:picChg chg="add mod ord">
          <ac:chgData name="Kang-il Park" userId="b235b676c95ee5e7" providerId="LiveId" clId="{D3AB2294-A4BD-A44C-AE50-4E954AC4C3D4}" dt="2021-08-25T18:36:45.134" v="83" actId="26606"/>
          <ac:picMkLst>
            <pc:docMk/>
            <pc:sldMk cId="340493166" sldId="263"/>
            <ac:picMk id="9" creationId="{8E8E8B3F-D1F8-9647-AE6A-518B1E16595B}"/>
          </ac:picMkLst>
        </pc:picChg>
        <pc:cxnChg chg="add">
          <ac:chgData name="Kang-il Park" userId="b235b676c95ee5e7" providerId="LiveId" clId="{D3AB2294-A4BD-A44C-AE50-4E954AC4C3D4}" dt="2021-08-25T18:36:45.134" v="83" actId="26606"/>
          <ac:cxnSpMkLst>
            <pc:docMk/>
            <pc:sldMk cId="340493166" sldId="263"/>
            <ac:cxnSpMk id="16" creationId="{57E1E5E6-F385-4E9C-B201-BA5BDE5CAD52}"/>
          </ac:cxnSpMkLst>
        </pc:cxnChg>
      </pc:sldChg>
      <pc:sldChg chg="addSp delSp modSp add mod">
        <pc:chgData name="Kang-il Park" userId="b235b676c95ee5e7" providerId="LiveId" clId="{D3AB2294-A4BD-A44C-AE50-4E954AC4C3D4}" dt="2021-08-25T18:39:21.062" v="114" actId="1076"/>
        <pc:sldMkLst>
          <pc:docMk/>
          <pc:sldMk cId="78117795" sldId="264"/>
        </pc:sldMkLst>
        <pc:spChg chg="mod">
          <ac:chgData name="Kang-il Park" userId="b235b676c95ee5e7" providerId="LiveId" clId="{D3AB2294-A4BD-A44C-AE50-4E954AC4C3D4}" dt="2021-08-25T18:38:45.155" v="107" actId="20577"/>
          <ac:spMkLst>
            <pc:docMk/>
            <pc:sldMk cId="78117795" sldId="264"/>
            <ac:spMk id="6" creationId="{7ABF32CE-DF29-E04E-9D67-5CE7DAEA7FEE}"/>
          </ac:spMkLst>
        </pc:spChg>
        <pc:spChg chg="add del mod">
          <ac:chgData name="Kang-il Park" userId="b235b676c95ee5e7" providerId="LiveId" clId="{D3AB2294-A4BD-A44C-AE50-4E954AC4C3D4}" dt="2021-08-25T18:37:32.824" v="92"/>
          <ac:spMkLst>
            <pc:docMk/>
            <pc:sldMk cId="78117795" sldId="264"/>
            <ac:spMk id="7" creationId="{C89888B4-CA19-624B-A3EF-4CADD4640C71}"/>
          </ac:spMkLst>
        </pc:spChg>
        <pc:spChg chg="del">
          <ac:chgData name="Kang-il Park" userId="b235b676c95ee5e7" providerId="LiveId" clId="{D3AB2294-A4BD-A44C-AE50-4E954AC4C3D4}" dt="2021-08-25T18:37:36.635" v="93" actId="26606"/>
          <ac:spMkLst>
            <pc:docMk/>
            <pc:sldMk cId="78117795" sldId="264"/>
            <ac:spMk id="14" creationId="{CEB41C5C-0F34-4DDA-9D7C-5E717F35F60C}"/>
          </ac:spMkLst>
        </pc:spChg>
        <pc:spChg chg="add del mod">
          <ac:chgData name="Kang-il Park" userId="b235b676c95ee5e7" providerId="LiveId" clId="{D3AB2294-A4BD-A44C-AE50-4E954AC4C3D4}" dt="2021-08-25T18:38:35.246" v="102"/>
          <ac:spMkLst>
            <pc:docMk/>
            <pc:sldMk cId="78117795" sldId="264"/>
            <ac:spMk id="15" creationId="{D2EF5493-5A52-974D-8F16-9EB554E46F3A}"/>
          </ac:spMkLst>
        </pc:spChg>
        <pc:spChg chg="add del mod">
          <ac:chgData name="Kang-il Park" userId="b235b676c95ee5e7" providerId="LiveId" clId="{D3AB2294-A4BD-A44C-AE50-4E954AC4C3D4}" dt="2021-08-25T18:38:38.326" v="104"/>
          <ac:spMkLst>
            <pc:docMk/>
            <pc:sldMk cId="78117795" sldId="264"/>
            <ac:spMk id="17" creationId="{CA46F116-E1A7-8C47-808E-473FEEF0F32F}"/>
          </ac:spMkLst>
        </pc:spChg>
        <pc:spChg chg="add mod">
          <ac:chgData name="Kang-il Park" userId="b235b676c95ee5e7" providerId="LiveId" clId="{D3AB2294-A4BD-A44C-AE50-4E954AC4C3D4}" dt="2021-08-25T18:39:21.062" v="114" actId="1076"/>
          <ac:spMkLst>
            <pc:docMk/>
            <pc:sldMk cId="78117795" sldId="264"/>
            <ac:spMk id="18" creationId="{4AD69C94-3D8A-7D45-8CB8-4C7B47510BD0}"/>
          </ac:spMkLst>
        </pc:spChg>
        <pc:spChg chg="add">
          <ac:chgData name="Kang-il Park" userId="b235b676c95ee5e7" providerId="LiveId" clId="{D3AB2294-A4BD-A44C-AE50-4E954AC4C3D4}" dt="2021-08-25T18:37:36.635" v="93" actId="26606"/>
          <ac:spMkLst>
            <pc:docMk/>
            <pc:sldMk cId="78117795" sldId="264"/>
            <ac:spMk id="21" creationId="{CEB41C5C-0F34-4DDA-9D7C-5E717F35F60C}"/>
          </ac:spMkLst>
        </pc:spChg>
        <pc:picChg chg="add del mod">
          <ac:chgData name="Kang-il Park" userId="b235b676c95ee5e7" providerId="LiveId" clId="{D3AB2294-A4BD-A44C-AE50-4E954AC4C3D4}" dt="2021-08-25T18:37:25.829" v="89" actId="931"/>
          <ac:picMkLst>
            <pc:docMk/>
            <pc:sldMk cId="78117795" sldId="264"/>
            <ac:picMk id="3" creationId="{CDC0664E-6B32-354C-A319-162FC27D6BBA}"/>
          </ac:picMkLst>
        </pc:picChg>
        <pc:picChg chg="del">
          <ac:chgData name="Kang-il Park" userId="b235b676c95ee5e7" providerId="LiveId" clId="{D3AB2294-A4BD-A44C-AE50-4E954AC4C3D4}" dt="2021-08-25T18:37:30.080" v="90" actId="478"/>
          <ac:picMkLst>
            <pc:docMk/>
            <pc:sldMk cId="78117795" sldId="264"/>
            <ac:picMk id="9" creationId="{8E8E8B3F-D1F8-9647-AE6A-518B1E16595B}"/>
          </ac:picMkLst>
        </pc:picChg>
        <pc:picChg chg="add mod ord">
          <ac:chgData name="Kang-il Park" userId="b235b676c95ee5e7" providerId="LiveId" clId="{D3AB2294-A4BD-A44C-AE50-4E954AC4C3D4}" dt="2021-08-25T18:37:36.635" v="93" actId="26606"/>
          <ac:picMkLst>
            <pc:docMk/>
            <pc:sldMk cId="78117795" sldId="264"/>
            <ac:picMk id="10" creationId="{340FC48F-773A-9D49-92B8-D80954633D50}"/>
          </ac:picMkLst>
        </pc:picChg>
        <pc:cxnChg chg="del">
          <ac:chgData name="Kang-il Park" userId="b235b676c95ee5e7" providerId="LiveId" clId="{D3AB2294-A4BD-A44C-AE50-4E954AC4C3D4}" dt="2021-08-25T18:37:36.635" v="93" actId="26606"/>
          <ac:cxnSpMkLst>
            <pc:docMk/>
            <pc:sldMk cId="78117795" sldId="264"/>
            <ac:cxnSpMk id="16" creationId="{57E1E5E6-F385-4E9C-B201-BA5BDE5CAD52}"/>
          </ac:cxnSpMkLst>
        </pc:cxnChg>
        <pc:cxnChg chg="add">
          <ac:chgData name="Kang-il Park" userId="b235b676c95ee5e7" providerId="LiveId" clId="{D3AB2294-A4BD-A44C-AE50-4E954AC4C3D4}" dt="2021-08-25T18:37:36.635" v="93" actId="26606"/>
          <ac:cxnSpMkLst>
            <pc:docMk/>
            <pc:sldMk cId="78117795" sldId="264"/>
            <ac:cxnSpMk id="23" creationId="{57E1E5E6-F385-4E9C-B201-BA5BDE5CAD52}"/>
          </ac:cxnSpMkLst>
        </pc:cxnChg>
      </pc:sldChg>
      <pc:sldChg chg="addSp delSp modSp add mod">
        <pc:chgData name="Kang-il Park" userId="b235b676c95ee5e7" providerId="LiveId" clId="{D3AB2294-A4BD-A44C-AE50-4E954AC4C3D4}" dt="2021-08-25T19:23:34.754" v="318" actId="20577"/>
        <pc:sldMkLst>
          <pc:docMk/>
          <pc:sldMk cId="1580501486" sldId="265"/>
        </pc:sldMkLst>
        <pc:spChg chg="add del mod">
          <ac:chgData name="Kang-il Park" userId="b235b676c95ee5e7" providerId="LiveId" clId="{D3AB2294-A4BD-A44C-AE50-4E954AC4C3D4}" dt="2021-08-25T19:20:43.280" v="130"/>
          <ac:spMkLst>
            <pc:docMk/>
            <pc:sldMk cId="1580501486" sldId="265"/>
            <ac:spMk id="3" creationId="{F019F597-E852-EA42-A2C5-6F6837685253}"/>
          </ac:spMkLst>
        </pc:spChg>
        <pc:spChg chg="add mod">
          <ac:chgData name="Kang-il Park" userId="b235b676c95ee5e7" providerId="LiveId" clId="{D3AB2294-A4BD-A44C-AE50-4E954AC4C3D4}" dt="2021-08-25T19:23:34.754" v="318" actId="20577"/>
          <ac:spMkLst>
            <pc:docMk/>
            <pc:sldMk cId="1580501486" sldId="265"/>
            <ac:spMk id="8" creationId="{FEE3E118-8929-4A4C-8FC2-E46740D1F7FB}"/>
          </ac:spMkLst>
        </pc:spChg>
        <pc:picChg chg="del">
          <ac:chgData name="Kang-il Park" userId="b235b676c95ee5e7" providerId="LiveId" clId="{D3AB2294-A4BD-A44C-AE50-4E954AC4C3D4}" dt="2021-08-25T19:20:39.573" v="128" actId="478"/>
          <ac:picMkLst>
            <pc:docMk/>
            <pc:sldMk cId="1580501486" sldId="265"/>
            <ac:picMk id="6" creationId="{E0197A1B-A764-C443-BB7E-42BBA20408B9}"/>
          </ac:picMkLst>
        </pc:picChg>
        <pc:picChg chg="add mod ord">
          <ac:chgData name="Kang-il Park" userId="b235b676c95ee5e7" providerId="LiveId" clId="{D3AB2294-A4BD-A44C-AE50-4E954AC4C3D4}" dt="2021-08-25T19:23:11.496" v="268" actId="1076"/>
          <ac:picMkLst>
            <pc:docMk/>
            <pc:sldMk cId="1580501486" sldId="265"/>
            <ac:picMk id="7" creationId="{AF789863-5DFB-DB4E-9078-5CC647E4B7D0}"/>
          </ac:picMkLst>
        </pc:picChg>
      </pc:sldChg>
      <pc:sldChg chg="add">
        <pc:chgData name="Kang-il Park" userId="b235b676c95ee5e7" providerId="LiveId" clId="{D3AB2294-A4BD-A44C-AE50-4E954AC4C3D4}" dt="2021-08-25T19:21:08.899" v="137" actId="2890"/>
        <pc:sldMkLst>
          <pc:docMk/>
          <pc:sldMk cId="597326001" sldId="266"/>
        </pc:sldMkLst>
      </pc:sldChg>
      <pc:sldChg chg="addSp delSp modSp new mod setBg">
        <pc:chgData name="Kang-il Park" userId="b235b676c95ee5e7" providerId="LiveId" clId="{D3AB2294-A4BD-A44C-AE50-4E954AC4C3D4}" dt="2021-08-25T19:41:59.792" v="585" actId="313"/>
        <pc:sldMkLst>
          <pc:docMk/>
          <pc:sldMk cId="4192722415" sldId="267"/>
        </pc:sldMkLst>
        <pc:spChg chg="mod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2" creationId="{844166F0-B1CE-224B-AD29-A5432A49CBC7}"/>
          </ac:spMkLst>
        </pc:spChg>
        <pc:spChg chg="del">
          <ac:chgData name="Kang-il Park" userId="b235b676c95ee5e7" providerId="LiveId" clId="{D3AB2294-A4BD-A44C-AE50-4E954AC4C3D4}" dt="2021-08-25T19:36:05.789" v="396"/>
          <ac:spMkLst>
            <pc:docMk/>
            <pc:sldMk cId="4192722415" sldId="267"/>
            <ac:spMk id="3" creationId="{0B15FEA0-FE5A-6E43-A9B8-70C60F1C5315}"/>
          </ac:spMkLst>
        </pc:spChg>
        <pc:spChg chg="add del">
          <ac:chgData name="Kang-il Park" userId="b235b676c95ee5e7" providerId="LiveId" clId="{D3AB2294-A4BD-A44C-AE50-4E954AC4C3D4}" dt="2021-08-25T19:37:26.786" v="400"/>
          <ac:spMkLst>
            <pc:docMk/>
            <pc:sldMk cId="4192722415" sldId="267"/>
            <ac:spMk id="9" creationId="{E3B2C0F7-F463-4073-8A72-57C91260B404}"/>
          </ac:spMkLst>
        </pc:spChg>
        <pc:spChg chg="add del">
          <ac:chgData name="Kang-il Park" userId="b235b676c95ee5e7" providerId="LiveId" clId="{D3AB2294-A4BD-A44C-AE50-4E954AC4C3D4}" dt="2021-08-25T19:37:33.317" v="401" actId="26606"/>
          <ac:spMkLst>
            <pc:docMk/>
            <pc:sldMk cId="4192722415" sldId="267"/>
            <ac:spMk id="12" creationId="{85016AEC-0320-4ED0-8ECB-FE11DDDFE17A}"/>
          </ac:spMkLst>
        </pc:spChg>
        <pc:spChg chg="add del">
          <ac:chgData name="Kang-il Park" userId="b235b676c95ee5e7" providerId="LiveId" clId="{D3AB2294-A4BD-A44C-AE50-4E954AC4C3D4}" dt="2021-08-25T19:37:33.317" v="401" actId="26606"/>
          <ac:spMkLst>
            <pc:docMk/>
            <pc:sldMk cId="4192722415" sldId="267"/>
            <ac:spMk id="14" creationId="{C70C3B59-DE2C-4611-8148-812575C5CA48}"/>
          </ac:spMkLst>
        </pc:spChg>
        <pc:spChg chg="add del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19" creationId="{EB270761-CC40-4F3F-A916-7E3BC3989348}"/>
          </ac:spMkLst>
        </pc:spChg>
        <pc:spChg chg="add del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21" creationId="{A2555B16-BE1D-4C33-A27C-FF0671B6C94C}"/>
          </ac:spMkLst>
        </pc:spChg>
        <pc:spChg chg="add mod">
          <ac:chgData name="Kang-il Park" userId="b235b676c95ee5e7" providerId="LiveId" clId="{D3AB2294-A4BD-A44C-AE50-4E954AC4C3D4}" dt="2021-08-25T19:41:59.792" v="585" actId="313"/>
          <ac:spMkLst>
            <pc:docMk/>
            <pc:sldMk cId="4192722415" sldId="267"/>
            <ac:spMk id="25" creationId="{2551EAF4-DD53-46EE-B532-B24F7D9E81BC}"/>
          </ac:spMkLst>
        </pc:spChg>
        <pc:spChg chg="add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28" creationId="{85016AEC-0320-4ED0-8ECB-FE11DDDFE17A}"/>
          </ac:spMkLst>
        </pc:spChg>
        <pc:spChg chg="add">
          <ac:chgData name="Kang-il Park" userId="b235b676c95ee5e7" providerId="LiveId" clId="{D3AB2294-A4BD-A44C-AE50-4E954AC4C3D4}" dt="2021-08-25T19:41:11.008" v="523" actId="26606"/>
          <ac:spMkLst>
            <pc:docMk/>
            <pc:sldMk cId="4192722415" sldId="267"/>
            <ac:spMk id="30" creationId="{C70C3B59-DE2C-4611-8148-812575C5CA48}"/>
          </ac:spMkLst>
        </pc:spChg>
        <pc:picChg chg="add del mod ord">
          <ac:chgData name="Kang-il Park" userId="b235b676c95ee5e7" providerId="LiveId" clId="{D3AB2294-A4BD-A44C-AE50-4E954AC4C3D4}" dt="2021-08-25T19:37:24.113" v="398" actId="478"/>
          <ac:picMkLst>
            <pc:docMk/>
            <pc:sldMk cId="4192722415" sldId="267"/>
            <ac:picMk id="5" creationId="{57561AFE-E5B6-3148-B2D6-1C3CC2E964E1}"/>
          </ac:picMkLst>
        </pc:picChg>
        <pc:picChg chg="add mod ord">
          <ac:chgData name="Kang-il Park" userId="b235b676c95ee5e7" providerId="LiveId" clId="{D3AB2294-A4BD-A44C-AE50-4E954AC4C3D4}" dt="2021-08-25T19:41:11.008" v="523" actId="26606"/>
          <ac:picMkLst>
            <pc:docMk/>
            <pc:sldMk cId="4192722415" sldId="267"/>
            <ac:picMk id="7" creationId="{EB99F27C-90C7-B443-97DF-5F487935C670}"/>
          </ac:picMkLst>
        </pc:picChg>
      </pc:sldChg>
      <pc:sldChg chg="addSp delSp modSp new mod ord setBg modClrScheme chgLayout">
        <pc:chgData name="Kang-il Park" userId="b235b676c95ee5e7" providerId="LiveId" clId="{D3AB2294-A4BD-A44C-AE50-4E954AC4C3D4}" dt="2021-08-25T19:31:10.438" v="370" actId="1076"/>
        <pc:sldMkLst>
          <pc:docMk/>
          <pc:sldMk cId="4151544335" sldId="268"/>
        </pc:sldMkLst>
        <pc:spChg chg="mod ord">
          <ac:chgData name="Kang-il Park" userId="b235b676c95ee5e7" providerId="LiveId" clId="{D3AB2294-A4BD-A44C-AE50-4E954AC4C3D4}" dt="2021-08-25T19:29:59.676" v="356" actId="26606"/>
          <ac:spMkLst>
            <pc:docMk/>
            <pc:sldMk cId="4151544335" sldId="268"/>
            <ac:spMk id="2" creationId="{46E2674A-F2B2-E04F-8AC7-5DC3D2A90F8F}"/>
          </ac:spMkLst>
        </pc:spChg>
        <pc:spChg chg="del mod ord">
          <ac:chgData name="Kang-il Park" userId="b235b676c95ee5e7" providerId="LiveId" clId="{D3AB2294-A4BD-A44C-AE50-4E954AC4C3D4}" dt="2021-08-25T19:29:30.344" v="349" actId="700"/>
          <ac:spMkLst>
            <pc:docMk/>
            <pc:sldMk cId="4151544335" sldId="268"/>
            <ac:spMk id="3" creationId="{DE3187D2-6C31-EE43-A16A-C75AA1C88A35}"/>
          </ac:spMkLst>
        </pc:spChg>
        <pc:spChg chg="add del mod ord">
          <ac:chgData name="Kang-il Park" userId="b235b676c95ee5e7" providerId="LiveId" clId="{D3AB2294-A4BD-A44C-AE50-4E954AC4C3D4}" dt="2021-08-25T19:29:34.168" v="351"/>
          <ac:spMkLst>
            <pc:docMk/>
            <pc:sldMk cId="4151544335" sldId="268"/>
            <ac:spMk id="4" creationId="{5A3ADA85-15A9-0B48-A878-99185E8E2F78}"/>
          </ac:spMkLst>
        </pc:spChg>
        <pc:spChg chg="add del mod ord">
          <ac:chgData name="Kang-il Park" userId="b235b676c95ee5e7" providerId="LiveId" clId="{D3AB2294-A4BD-A44C-AE50-4E954AC4C3D4}" dt="2021-08-25T19:29:38.281" v="353"/>
          <ac:spMkLst>
            <pc:docMk/>
            <pc:sldMk cId="4151544335" sldId="268"/>
            <ac:spMk id="5" creationId="{0DD32A4D-A01A-E841-A14F-198898DDE5D5}"/>
          </ac:spMkLst>
        </pc:spChg>
        <pc:spChg chg="add mod">
          <ac:chgData name="Kang-il Park" userId="b235b676c95ee5e7" providerId="LiveId" clId="{D3AB2294-A4BD-A44C-AE50-4E954AC4C3D4}" dt="2021-08-25T19:30:28.906" v="359" actId="1076"/>
          <ac:spMkLst>
            <pc:docMk/>
            <pc:sldMk cId="4151544335" sldId="268"/>
            <ac:spMk id="10" creationId="{350B4CE9-77BB-C64E-9C2F-998E05E4DE29}"/>
          </ac:spMkLst>
        </pc:spChg>
        <pc:spChg chg="add mod">
          <ac:chgData name="Kang-il Park" userId="b235b676c95ee5e7" providerId="LiveId" clId="{D3AB2294-A4BD-A44C-AE50-4E954AC4C3D4}" dt="2021-08-25T19:31:10.438" v="370" actId="1076"/>
          <ac:spMkLst>
            <pc:docMk/>
            <pc:sldMk cId="4151544335" sldId="268"/>
            <ac:spMk id="11" creationId="{11BE0661-153E-BF4F-AA1A-57CEFBF2AAFB}"/>
          </ac:spMkLst>
        </pc:spChg>
        <pc:spChg chg="add">
          <ac:chgData name="Kang-il Park" userId="b235b676c95ee5e7" providerId="LiveId" clId="{D3AB2294-A4BD-A44C-AE50-4E954AC4C3D4}" dt="2021-08-25T19:29:59.676" v="356" actId="26606"/>
          <ac:spMkLst>
            <pc:docMk/>
            <pc:sldMk cId="4151544335" sldId="268"/>
            <ac:spMk id="14" creationId="{A5711A0E-A428-4ED1-96CB-33D69FD842E4}"/>
          </ac:spMkLst>
        </pc:spChg>
        <pc:picChg chg="add mod ord">
          <ac:chgData name="Kang-il Park" userId="b235b676c95ee5e7" providerId="LiveId" clId="{D3AB2294-A4BD-A44C-AE50-4E954AC4C3D4}" dt="2021-08-25T19:29:59.676" v="356" actId="26606"/>
          <ac:picMkLst>
            <pc:docMk/>
            <pc:sldMk cId="4151544335" sldId="268"/>
            <ac:picMk id="7" creationId="{B31FF92D-D998-C940-99CA-C0C5A7011565}"/>
          </ac:picMkLst>
        </pc:picChg>
        <pc:picChg chg="add mod ord">
          <ac:chgData name="Kang-il Park" userId="b235b676c95ee5e7" providerId="LiveId" clId="{D3AB2294-A4BD-A44C-AE50-4E954AC4C3D4}" dt="2021-08-25T19:29:59.676" v="356" actId="26606"/>
          <ac:picMkLst>
            <pc:docMk/>
            <pc:sldMk cId="4151544335" sldId="268"/>
            <ac:picMk id="9" creationId="{0FE71E33-527A-B140-8AC9-0F89A9DF527C}"/>
          </ac:picMkLst>
        </pc:picChg>
      </pc:sldChg>
      <pc:sldChg chg="modSp new del mod">
        <pc:chgData name="Kang-il Park" userId="b235b676c95ee5e7" providerId="LiveId" clId="{D3AB2294-A4BD-A44C-AE50-4E954AC4C3D4}" dt="2021-08-25T19:41:20.453" v="527" actId="2696"/>
        <pc:sldMkLst>
          <pc:docMk/>
          <pc:sldMk cId="2400291044" sldId="269"/>
        </pc:sldMkLst>
        <pc:spChg chg="mod">
          <ac:chgData name="Kang-il Park" userId="b235b676c95ee5e7" providerId="LiveId" clId="{D3AB2294-A4BD-A44C-AE50-4E954AC4C3D4}" dt="2021-08-25T19:39:16.005" v="416" actId="20577"/>
          <ac:spMkLst>
            <pc:docMk/>
            <pc:sldMk cId="2400291044" sldId="269"/>
            <ac:spMk id="2" creationId="{466674AF-042A-1A44-B2E9-534891BEC569}"/>
          </ac:spMkLst>
        </pc:spChg>
        <pc:spChg chg="mod">
          <ac:chgData name="Kang-il Park" userId="b235b676c95ee5e7" providerId="LiveId" clId="{D3AB2294-A4BD-A44C-AE50-4E954AC4C3D4}" dt="2021-08-25T19:40:05.012" v="522" actId="20577"/>
          <ac:spMkLst>
            <pc:docMk/>
            <pc:sldMk cId="2400291044" sldId="269"/>
            <ac:spMk id="3" creationId="{B6BA50D9-8A19-6248-A33B-77D77F2FD4F2}"/>
          </ac:spMkLst>
        </pc:spChg>
      </pc:sldChg>
      <pc:sldChg chg="addSp delSp modSp new mod setBg modClrScheme chgLayout">
        <pc:chgData name="Kang-il Park" userId="b235b676c95ee5e7" providerId="LiveId" clId="{D3AB2294-A4BD-A44C-AE50-4E954AC4C3D4}" dt="2021-08-26T18:31:25.064" v="958" actId="20577"/>
        <pc:sldMkLst>
          <pc:docMk/>
          <pc:sldMk cId="3871287307" sldId="269"/>
        </pc:sldMkLst>
        <pc:spChg chg="mod ord">
          <ac:chgData name="Kang-il Park" userId="b235b676c95ee5e7" providerId="LiveId" clId="{D3AB2294-A4BD-A44C-AE50-4E954AC4C3D4}" dt="2021-08-25T19:44:18.862" v="677" actId="26606"/>
          <ac:spMkLst>
            <pc:docMk/>
            <pc:sldMk cId="3871287307" sldId="269"/>
            <ac:spMk id="2" creationId="{14947AF5-072E-A64B-980D-7A759EAFB148}"/>
          </ac:spMkLst>
        </pc:spChg>
        <pc:spChg chg="mod ord">
          <ac:chgData name="Kang-il Park" userId="b235b676c95ee5e7" providerId="LiveId" clId="{D3AB2294-A4BD-A44C-AE50-4E954AC4C3D4}" dt="2021-08-26T18:31:25.064" v="958" actId="20577"/>
          <ac:spMkLst>
            <pc:docMk/>
            <pc:sldMk cId="3871287307" sldId="269"/>
            <ac:spMk id="3" creationId="{127BD83C-32A2-C84A-9C96-09C418BD836A}"/>
          </ac:spMkLst>
        </pc:spChg>
        <pc:spChg chg="add del mod ord">
          <ac:chgData name="Kang-il Park" userId="b235b676c95ee5e7" providerId="LiveId" clId="{D3AB2294-A4BD-A44C-AE50-4E954AC4C3D4}" dt="2021-08-25T19:43:49.215" v="664"/>
          <ac:spMkLst>
            <pc:docMk/>
            <pc:sldMk cId="3871287307" sldId="269"/>
            <ac:spMk id="4" creationId="{D80D7FF4-7460-0848-9314-94132E82E812}"/>
          </ac:spMkLst>
        </pc:spChg>
        <pc:spChg chg="add">
          <ac:chgData name="Kang-il Park" userId="b235b676c95ee5e7" providerId="LiveId" clId="{D3AB2294-A4BD-A44C-AE50-4E954AC4C3D4}" dt="2021-08-25T19:44:18.862" v="677" actId="26606"/>
          <ac:spMkLst>
            <pc:docMk/>
            <pc:sldMk cId="3871287307" sldId="269"/>
            <ac:spMk id="13" creationId="{7F57BEA8-497D-4AA8-8A18-BDCD696B25FE}"/>
          </ac:spMkLst>
        </pc:spChg>
        <pc:picChg chg="add mod ord">
          <ac:chgData name="Kang-il Park" userId="b235b676c95ee5e7" providerId="LiveId" clId="{D3AB2294-A4BD-A44C-AE50-4E954AC4C3D4}" dt="2021-08-25T19:44:18.862" v="677" actId="26606"/>
          <ac:picMkLst>
            <pc:docMk/>
            <pc:sldMk cId="3871287307" sldId="269"/>
            <ac:picMk id="6" creationId="{6B8022F6-486D-2F47-98CA-3E3F21ECD0D1}"/>
          </ac:picMkLst>
        </pc:picChg>
        <pc:cxnChg chg="add">
          <ac:chgData name="Kang-il Park" userId="b235b676c95ee5e7" providerId="LiveId" clId="{D3AB2294-A4BD-A44C-AE50-4E954AC4C3D4}" dt="2021-08-25T19:44:18.862" v="677" actId="26606"/>
          <ac:cxnSpMkLst>
            <pc:docMk/>
            <pc:sldMk cId="3871287307" sldId="269"/>
            <ac:cxnSpMk id="11" creationId="{D2E961F1-4A28-4A5F-BBD4-6E400E5E6C75}"/>
          </ac:cxnSpMkLst>
        </pc:cxnChg>
        <pc:cxnChg chg="add">
          <ac:chgData name="Kang-il Park" userId="b235b676c95ee5e7" providerId="LiveId" clId="{D3AB2294-A4BD-A44C-AE50-4E954AC4C3D4}" dt="2021-08-25T19:44:18.862" v="677" actId="26606"/>
          <ac:cxnSpMkLst>
            <pc:docMk/>
            <pc:sldMk cId="3871287307" sldId="269"/>
            <ac:cxnSpMk id="15" creationId="{A82415D3-DDE5-4D63-8CB3-23A5EC581B27}"/>
          </ac:cxnSpMkLst>
        </pc:cxnChg>
        <pc:cxnChg chg="add">
          <ac:chgData name="Kang-il Park" userId="b235b676c95ee5e7" providerId="LiveId" clId="{D3AB2294-A4BD-A44C-AE50-4E954AC4C3D4}" dt="2021-08-25T19:44:18.862" v="677" actId="26606"/>
          <ac:cxnSpMkLst>
            <pc:docMk/>
            <pc:sldMk cId="3871287307" sldId="269"/>
            <ac:cxnSpMk id="17" creationId="{AD7193FB-6AE6-4B3B-8F89-56B55DD63B4D}"/>
          </ac:cxnSpMkLst>
        </pc:cxnChg>
      </pc:sldChg>
      <pc:sldChg chg="addSp delSp modSp add mod setBg">
        <pc:chgData name="Kang-il Park" userId="b235b676c95ee5e7" providerId="LiveId" clId="{D3AB2294-A4BD-A44C-AE50-4E954AC4C3D4}" dt="2021-08-26T18:31:29.301" v="959" actId="20577"/>
        <pc:sldMkLst>
          <pc:docMk/>
          <pc:sldMk cId="2908965587" sldId="270"/>
        </pc:sldMkLst>
        <pc:spChg chg="mod">
          <ac:chgData name="Kang-il Park" userId="b235b676c95ee5e7" providerId="LiveId" clId="{D3AB2294-A4BD-A44C-AE50-4E954AC4C3D4}" dt="2021-08-25T19:44:24.025" v="682" actId="26606"/>
          <ac:spMkLst>
            <pc:docMk/>
            <pc:sldMk cId="2908965587" sldId="270"/>
            <ac:spMk id="2" creationId="{14947AF5-072E-A64B-980D-7A759EAFB148}"/>
          </ac:spMkLst>
        </pc:spChg>
        <pc:spChg chg="mod">
          <ac:chgData name="Kang-il Park" userId="b235b676c95ee5e7" providerId="LiveId" clId="{D3AB2294-A4BD-A44C-AE50-4E954AC4C3D4}" dt="2021-08-26T18:31:29.301" v="959" actId="20577"/>
          <ac:spMkLst>
            <pc:docMk/>
            <pc:sldMk cId="2908965587" sldId="270"/>
            <ac:spMk id="3" creationId="{127BD83C-32A2-C84A-9C96-09C418BD836A}"/>
          </ac:spMkLst>
        </pc:spChg>
        <pc:spChg chg="add del mod">
          <ac:chgData name="Kang-il Park" userId="b235b676c95ee5e7" providerId="LiveId" clId="{D3AB2294-A4BD-A44C-AE50-4E954AC4C3D4}" dt="2021-08-25T19:44:06.842" v="669"/>
          <ac:spMkLst>
            <pc:docMk/>
            <pc:sldMk cId="2908965587" sldId="270"/>
            <ac:spMk id="5" creationId="{8FB7F82A-4B2B-CE45-854B-5C9448E149D9}"/>
          </ac:spMkLst>
        </pc:spChg>
        <pc:spChg chg="add del">
          <ac:chgData name="Kang-il Park" userId="b235b676c95ee5e7" providerId="LiveId" clId="{D3AB2294-A4BD-A44C-AE50-4E954AC4C3D4}" dt="2021-08-25T19:44:23.442" v="679" actId="26606"/>
          <ac:spMkLst>
            <pc:docMk/>
            <pc:sldMk cId="2908965587" sldId="270"/>
            <ac:spMk id="15" creationId="{7F57BEA8-497D-4AA8-8A18-BDCD696B25FE}"/>
          </ac:spMkLst>
        </pc:spChg>
        <pc:spChg chg="add del">
          <ac:chgData name="Kang-il Park" userId="b235b676c95ee5e7" providerId="LiveId" clId="{D3AB2294-A4BD-A44C-AE50-4E954AC4C3D4}" dt="2021-08-25T19:44:24.018" v="681" actId="26606"/>
          <ac:spMkLst>
            <pc:docMk/>
            <pc:sldMk cId="2908965587" sldId="270"/>
            <ac:spMk id="21" creationId="{823AC064-BC96-4F32-8AE1-B2FD38754823}"/>
          </ac:spMkLst>
        </pc:spChg>
        <pc:spChg chg="add">
          <ac:chgData name="Kang-il Park" userId="b235b676c95ee5e7" providerId="LiveId" clId="{D3AB2294-A4BD-A44C-AE50-4E954AC4C3D4}" dt="2021-08-25T19:44:24.025" v="682" actId="26606"/>
          <ac:spMkLst>
            <pc:docMk/>
            <pc:sldMk cId="2908965587" sldId="270"/>
            <ac:spMk id="25" creationId="{7F57BEA8-497D-4AA8-8A18-BDCD696B25FE}"/>
          </ac:spMkLst>
        </pc:spChg>
        <pc:picChg chg="del">
          <ac:chgData name="Kang-il Park" userId="b235b676c95ee5e7" providerId="LiveId" clId="{D3AB2294-A4BD-A44C-AE50-4E954AC4C3D4}" dt="2021-08-25T19:44:04.344" v="667" actId="478"/>
          <ac:picMkLst>
            <pc:docMk/>
            <pc:sldMk cId="2908965587" sldId="270"/>
            <ac:picMk id="6" creationId="{6B8022F6-486D-2F47-98CA-3E3F21ECD0D1}"/>
          </ac:picMkLst>
        </pc:picChg>
        <pc:picChg chg="add mod ord">
          <ac:chgData name="Kang-il Park" userId="b235b676c95ee5e7" providerId="LiveId" clId="{D3AB2294-A4BD-A44C-AE50-4E954AC4C3D4}" dt="2021-08-25T19:44:24.025" v="682" actId="26606"/>
          <ac:picMkLst>
            <pc:docMk/>
            <pc:sldMk cId="2908965587" sldId="270"/>
            <ac:picMk id="8" creationId="{8B7C9DDA-848E-AD47-84CE-B7D8B644458C}"/>
          </ac:picMkLst>
        </pc:picChg>
        <pc:cxnChg chg="add del">
          <ac:chgData name="Kang-il Park" userId="b235b676c95ee5e7" providerId="LiveId" clId="{D3AB2294-A4BD-A44C-AE50-4E954AC4C3D4}" dt="2021-08-25T19:44:23.442" v="679" actId="26606"/>
          <ac:cxnSpMkLst>
            <pc:docMk/>
            <pc:sldMk cId="2908965587" sldId="270"/>
            <ac:cxnSpMk id="13" creationId="{D2E961F1-4A28-4A5F-BBD4-6E400E5E6C75}"/>
          </ac:cxnSpMkLst>
        </pc:cxnChg>
        <pc:cxnChg chg="add del">
          <ac:chgData name="Kang-il Park" userId="b235b676c95ee5e7" providerId="LiveId" clId="{D3AB2294-A4BD-A44C-AE50-4E954AC4C3D4}" dt="2021-08-25T19:44:23.442" v="679" actId="26606"/>
          <ac:cxnSpMkLst>
            <pc:docMk/>
            <pc:sldMk cId="2908965587" sldId="270"/>
            <ac:cxnSpMk id="17" creationId="{A82415D3-DDE5-4D63-8CB3-23A5EC581B27}"/>
          </ac:cxnSpMkLst>
        </pc:cxnChg>
        <pc:cxnChg chg="add del">
          <ac:chgData name="Kang-il Park" userId="b235b676c95ee5e7" providerId="LiveId" clId="{D3AB2294-A4BD-A44C-AE50-4E954AC4C3D4}" dt="2021-08-25T19:44:23.442" v="679" actId="26606"/>
          <ac:cxnSpMkLst>
            <pc:docMk/>
            <pc:sldMk cId="2908965587" sldId="270"/>
            <ac:cxnSpMk id="19" creationId="{AD7193FB-6AE6-4B3B-8F89-56B55DD63B4D}"/>
          </ac:cxnSpMkLst>
        </pc:cxnChg>
        <pc:cxnChg chg="add del">
          <ac:chgData name="Kang-il Park" userId="b235b676c95ee5e7" providerId="LiveId" clId="{D3AB2294-A4BD-A44C-AE50-4E954AC4C3D4}" dt="2021-08-25T19:44:24.018" v="681" actId="26606"/>
          <ac:cxnSpMkLst>
            <pc:docMk/>
            <pc:sldMk cId="2908965587" sldId="270"/>
            <ac:cxnSpMk id="22" creationId="{7E7C77BC-7138-40B1-A15B-20F57A494629}"/>
          </ac:cxnSpMkLst>
        </pc:cxnChg>
        <pc:cxnChg chg="add">
          <ac:chgData name="Kang-il Park" userId="b235b676c95ee5e7" providerId="LiveId" clId="{D3AB2294-A4BD-A44C-AE50-4E954AC4C3D4}" dt="2021-08-25T19:44:24.025" v="682" actId="26606"/>
          <ac:cxnSpMkLst>
            <pc:docMk/>
            <pc:sldMk cId="2908965587" sldId="270"/>
            <ac:cxnSpMk id="24" creationId="{D2E961F1-4A28-4A5F-BBD4-6E400E5E6C75}"/>
          </ac:cxnSpMkLst>
        </pc:cxnChg>
        <pc:cxnChg chg="add">
          <ac:chgData name="Kang-il Park" userId="b235b676c95ee5e7" providerId="LiveId" clId="{D3AB2294-A4BD-A44C-AE50-4E954AC4C3D4}" dt="2021-08-25T19:44:24.025" v="682" actId="26606"/>
          <ac:cxnSpMkLst>
            <pc:docMk/>
            <pc:sldMk cId="2908965587" sldId="270"/>
            <ac:cxnSpMk id="26" creationId="{A82415D3-DDE5-4D63-8CB3-23A5EC581B27}"/>
          </ac:cxnSpMkLst>
        </pc:cxnChg>
        <pc:cxnChg chg="add">
          <ac:chgData name="Kang-il Park" userId="b235b676c95ee5e7" providerId="LiveId" clId="{D3AB2294-A4BD-A44C-AE50-4E954AC4C3D4}" dt="2021-08-25T19:44:24.025" v="682" actId="26606"/>
          <ac:cxnSpMkLst>
            <pc:docMk/>
            <pc:sldMk cId="2908965587" sldId="270"/>
            <ac:cxnSpMk id="27" creationId="{AD7193FB-6AE6-4B3B-8F89-56B55DD63B4D}"/>
          </ac:cxnSpMkLst>
        </pc:cxnChg>
      </pc:sldChg>
      <pc:sldChg chg="addSp delSp modSp add del mod">
        <pc:chgData name="Kang-il Park" userId="b235b676c95ee5e7" providerId="LiveId" clId="{D3AB2294-A4BD-A44C-AE50-4E954AC4C3D4}" dt="2021-08-25T19:44:51.689" v="690" actId="2696"/>
        <pc:sldMkLst>
          <pc:docMk/>
          <pc:sldMk cId="317977137" sldId="271"/>
        </pc:sldMkLst>
        <pc:spChg chg="add del mod">
          <ac:chgData name="Kang-il Park" userId="b235b676c95ee5e7" providerId="LiveId" clId="{D3AB2294-A4BD-A44C-AE50-4E954AC4C3D4}" dt="2021-08-25T19:44:11.811" v="674"/>
          <ac:spMkLst>
            <pc:docMk/>
            <pc:sldMk cId="317977137" sldId="271"/>
            <ac:spMk id="5" creationId="{812452C5-B5A6-B04B-A043-BC936852BC1E}"/>
          </ac:spMkLst>
        </pc:spChg>
        <pc:picChg chg="del">
          <ac:chgData name="Kang-il Park" userId="b235b676c95ee5e7" providerId="LiveId" clId="{D3AB2294-A4BD-A44C-AE50-4E954AC4C3D4}" dt="2021-08-25T19:44:09.437" v="672" actId="478"/>
          <ac:picMkLst>
            <pc:docMk/>
            <pc:sldMk cId="317977137" sldId="271"/>
            <ac:picMk id="6" creationId="{6B8022F6-486D-2F47-98CA-3E3F21ECD0D1}"/>
          </ac:picMkLst>
        </pc:picChg>
        <pc:picChg chg="add mod ord">
          <ac:chgData name="Kang-il Park" userId="b235b676c95ee5e7" providerId="LiveId" clId="{D3AB2294-A4BD-A44C-AE50-4E954AC4C3D4}" dt="2021-08-25T19:44:12.465" v="676" actId="962"/>
          <ac:picMkLst>
            <pc:docMk/>
            <pc:sldMk cId="317977137" sldId="271"/>
            <ac:picMk id="8" creationId="{47619971-5136-8B4A-86C6-9FFB6F5E3C17}"/>
          </ac:picMkLst>
        </pc:picChg>
      </pc:sldChg>
      <pc:sldChg chg="addSp delSp modSp add mod">
        <pc:chgData name="Kang-il Park" userId="b235b676c95ee5e7" providerId="LiveId" clId="{D3AB2294-A4BD-A44C-AE50-4E954AC4C3D4}" dt="2021-08-26T18:31:32.683" v="960" actId="20577"/>
        <pc:sldMkLst>
          <pc:docMk/>
          <pc:sldMk cId="4283905481" sldId="272"/>
        </pc:sldMkLst>
        <pc:spChg chg="mod">
          <ac:chgData name="Kang-il Park" userId="b235b676c95ee5e7" providerId="LiveId" clId="{D3AB2294-A4BD-A44C-AE50-4E954AC4C3D4}" dt="2021-08-26T18:31:32.683" v="960" actId="20577"/>
          <ac:spMkLst>
            <pc:docMk/>
            <pc:sldMk cId="4283905481" sldId="272"/>
            <ac:spMk id="3" creationId="{127BD83C-32A2-C84A-9C96-09C418BD836A}"/>
          </ac:spMkLst>
        </pc:spChg>
        <pc:spChg chg="add del mod">
          <ac:chgData name="Kang-il Park" userId="b235b676c95ee5e7" providerId="LiveId" clId="{D3AB2294-A4BD-A44C-AE50-4E954AC4C3D4}" dt="2021-08-25T19:44:44.449" v="687"/>
          <ac:spMkLst>
            <pc:docMk/>
            <pc:sldMk cId="4283905481" sldId="272"/>
            <ac:spMk id="5" creationId="{93CB55BE-29B9-AF42-A5D7-E9A06693DF77}"/>
          </ac:spMkLst>
        </pc:spChg>
        <pc:picChg chg="del">
          <ac:chgData name="Kang-il Park" userId="b235b676c95ee5e7" providerId="LiveId" clId="{D3AB2294-A4BD-A44C-AE50-4E954AC4C3D4}" dt="2021-08-25T19:44:40.573" v="684" actId="478"/>
          <ac:picMkLst>
            <pc:docMk/>
            <pc:sldMk cId="4283905481" sldId="272"/>
            <ac:picMk id="8" creationId="{8B7C9DDA-848E-AD47-84CE-B7D8B644458C}"/>
          </ac:picMkLst>
        </pc:picChg>
        <pc:picChg chg="add del mod">
          <ac:chgData name="Kang-il Park" userId="b235b676c95ee5e7" providerId="LiveId" clId="{D3AB2294-A4BD-A44C-AE50-4E954AC4C3D4}" dt="2021-08-25T19:44:43.416" v="686"/>
          <ac:picMkLst>
            <pc:docMk/>
            <pc:sldMk cId="4283905481" sldId="272"/>
            <ac:picMk id="11" creationId="{3E460371-E337-2D48-BC27-1C5FC2AEC295}"/>
          </ac:picMkLst>
        </pc:picChg>
        <pc:picChg chg="add mod">
          <ac:chgData name="Kang-il Park" userId="b235b676c95ee5e7" providerId="LiveId" clId="{D3AB2294-A4BD-A44C-AE50-4E954AC4C3D4}" dt="2021-08-25T19:44:47.636" v="689" actId="1076"/>
          <ac:picMkLst>
            <pc:docMk/>
            <pc:sldMk cId="4283905481" sldId="272"/>
            <ac:picMk id="12" creationId="{75478837-B6F4-0B49-BE5E-FD01FBD0E0A1}"/>
          </ac:picMkLst>
        </pc:picChg>
      </pc:sldChg>
      <pc:sldChg chg="addSp delSp modSp new mod modClrScheme chgLayout">
        <pc:chgData name="Kang-il Park" userId="b235b676c95ee5e7" providerId="LiveId" clId="{D3AB2294-A4BD-A44C-AE50-4E954AC4C3D4}" dt="2021-08-26T18:50:58.242" v="1653" actId="5793"/>
        <pc:sldMkLst>
          <pc:docMk/>
          <pc:sldMk cId="563109231" sldId="273"/>
        </pc:sldMkLst>
        <pc:spChg chg="del mod ord">
          <ac:chgData name="Kang-il Park" userId="b235b676c95ee5e7" providerId="LiveId" clId="{D3AB2294-A4BD-A44C-AE50-4E954AC4C3D4}" dt="2021-08-25T19:45:31.709" v="692" actId="700"/>
          <ac:spMkLst>
            <pc:docMk/>
            <pc:sldMk cId="563109231" sldId="273"/>
            <ac:spMk id="2" creationId="{7FC96DA3-EB52-7C45-B9D5-AAFDB4AB9590}"/>
          </ac:spMkLst>
        </pc:spChg>
        <pc:spChg chg="del mod ord">
          <ac:chgData name="Kang-il Park" userId="b235b676c95ee5e7" providerId="LiveId" clId="{D3AB2294-A4BD-A44C-AE50-4E954AC4C3D4}" dt="2021-08-25T19:45:31.709" v="692" actId="700"/>
          <ac:spMkLst>
            <pc:docMk/>
            <pc:sldMk cId="563109231" sldId="273"/>
            <ac:spMk id="3" creationId="{ACC12913-0B5C-A747-A82E-97E7C00B8631}"/>
          </ac:spMkLst>
        </pc:spChg>
        <pc:spChg chg="del">
          <ac:chgData name="Kang-il Park" userId="b235b676c95ee5e7" providerId="LiveId" clId="{D3AB2294-A4BD-A44C-AE50-4E954AC4C3D4}" dt="2021-08-25T19:45:31.709" v="692" actId="700"/>
          <ac:spMkLst>
            <pc:docMk/>
            <pc:sldMk cId="563109231" sldId="273"/>
            <ac:spMk id="4" creationId="{50081C6F-FE85-334B-92D5-5693CAE61C04}"/>
          </ac:spMkLst>
        </pc:spChg>
        <pc:spChg chg="add mod ord">
          <ac:chgData name="Kang-il Park" userId="b235b676c95ee5e7" providerId="LiveId" clId="{D3AB2294-A4BD-A44C-AE50-4E954AC4C3D4}" dt="2021-08-25T19:48:32.396" v="753" actId="20577"/>
          <ac:spMkLst>
            <pc:docMk/>
            <pc:sldMk cId="563109231" sldId="273"/>
            <ac:spMk id="5" creationId="{32FD66F8-0F00-C546-933D-1701A11803E9}"/>
          </ac:spMkLst>
        </pc:spChg>
        <pc:spChg chg="add mod ord">
          <ac:chgData name="Kang-il Park" userId="b235b676c95ee5e7" providerId="LiveId" clId="{D3AB2294-A4BD-A44C-AE50-4E954AC4C3D4}" dt="2021-08-26T18:50:58.242" v="1653" actId="5793"/>
          <ac:spMkLst>
            <pc:docMk/>
            <pc:sldMk cId="563109231" sldId="273"/>
            <ac:spMk id="6" creationId="{A20DDA63-8E3D-DF44-A455-1EDAD050338F}"/>
          </ac:spMkLst>
        </pc:spChg>
      </pc:sldChg>
      <pc:sldChg chg="addSp delSp modSp new mod setBg">
        <pc:chgData name="Kang-il Park" userId="b235b676c95ee5e7" providerId="LiveId" clId="{D3AB2294-A4BD-A44C-AE50-4E954AC4C3D4}" dt="2021-08-25T19:52:19.358" v="801" actId="26606"/>
        <pc:sldMkLst>
          <pc:docMk/>
          <pc:sldMk cId="704133055" sldId="274"/>
        </pc:sldMkLst>
        <pc:spChg chg="mod">
          <ac:chgData name="Kang-il Park" userId="b235b676c95ee5e7" providerId="LiveId" clId="{D3AB2294-A4BD-A44C-AE50-4E954AC4C3D4}" dt="2021-08-25T19:52:19.358" v="801" actId="26606"/>
          <ac:spMkLst>
            <pc:docMk/>
            <pc:sldMk cId="704133055" sldId="274"/>
            <ac:spMk id="2" creationId="{30A6EED4-BEAA-5542-BB32-4C7A70B42E3E}"/>
          </ac:spMkLst>
        </pc:spChg>
        <pc:spChg chg="del">
          <ac:chgData name="Kang-il Park" userId="b235b676c95ee5e7" providerId="LiveId" clId="{D3AB2294-A4BD-A44C-AE50-4E954AC4C3D4}" dt="2021-08-25T19:52:10.942" v="781"/>
          <ac:spMkLst>
            <pc:docMk/>
            <pc:sldMk cId="704133055" sldId="274"/>
            <ac:spMk id="3" creationId="{37FD7100-30C2-8E4D-B1C1-885CB70E92A3}"/>
          </ac:spMkLst>
        </pc:spChg>
        <pc:spChg chg="add">
          <ac:chgData name="Kang-il Park" userId="b235b676c95ee5e7" providerId="LiveId" clId="{D3AB2294-A4BD-A44C-AE50-4E954AC4C3D4}" dt="2021-08-25T19:52:19.358" v="801" actId="26606"/>
          <ac:spMkLst>
            <pc:docMk/>
            <pc:sldMk cId="704133055" sldId="274"/>
            <ac:spMk id="12" creationId="{7F57BEA8-497D-4AA8-8A18-BDCD696B25FE}"/>
          </ac:spMkLst>
        </pc:spChg>
        <pc:picChg chg="add mod ord">
          <ac:chgData name="Kang-il Park" userId="b235b676c95ee5e7" providerId="LiveId" clId="{D3AB2294-A4BD-A44C-AE50-4E954AC4C3D4}" dt="2021-08-25T19:52:19.358" v="801" actId="26606"/>
          <ac:picMkLst>
            <pc:docMk/>
            <pc:sldMk cId="704133055" sldId="274"/>
            <ac:picMk id="5" creationId="{2CD1B027-0EE8-2244-B536-8C3682B361F4}"/>
          </ac:picMkLst>
        </pc:picChg>
        <pc:cxnChg chg="add">
          <ac:chgData name="Kang-il Park" userId="b235b676c95ee5e7" providerId="LiveId" clId="{D3AB2294-A4BD-A44C-AE50-4E954AC4C3D4}" dt="2021-08-25T19:52:19.358" v="801" actId="26606"/>
          <ac:cxnSpMkLst>
            <pc:docMk/>
            <pc:sldMk cId="704133055" sldId="274"/>
            <ac:cxnSpMk id="10" creationId="{D2E961F1-4A28-4A5F-BBD4-6E400E5E6C75}"/>
          </ac:cxnSpMkLst>
        </pc:cxnChg>
        <pc:cxnChg chg="add">
          <ac:chgData name="Kang-il Park" userId="b235b676c95ee5e7" providerId="LiveId" clId="{D3AB2294-A4BD-A44C-AE50-4E954AC4C3D4}" dt="2021-08-25T19:52:19.358" v="801" actId="26606"/>
          <ac:cxnSpMkLst>
            <pc:docMk/>
            <pc:sldMk cId="704133055" sldId="274"/>
            <ac:cxnSpMk id="14" creationId="{A82415D3-DDE5-4D63-8CB3-23A5EC581B27}"/>
          </ac:cxnSpMkLst>
        </pc:cxnChg>
        <pc:cxnChg chg="add">
          <ac:chgData name="Kang-il Park" userId="b235b676c95ee5e7" providerId="LiveId" clId="{D3AB2294-A4BD-A44C-AE50-4E954AC4C3D4}" dt="2021-08-25T19:52:19.358" v="801" actId="26606"/>
          <ac:cxnSpMkLst>
            <pc:docMk/>
            <pc:sldMk cId="704133055" sldId="274"/>
            <ac:cxnSpMk id="16" creationId="{AD7193FB-6AE6-4B3B-8F89-56B55DD63B4D}"/>
          </ac:cxnSpMkLst>
        </pc:cxnChg>
      </pc:sldChg>
      <pc:sldChg chg="addSp delSp modSp new del mod">
        <pc:chgData name="Kang-il Park" userId="b235b676c95ee5e7" providerId="LiveId" clId="{D3AB2294-A4BD-A44C-AE50-4E954AC4C3D4}" dt="2021-08-26T20:22:56.051" v="1806" actId="2696"/>
        <pc:sldMkLst>
          <pc:docMk/>
          <pc:sldMk cId="2579210312" sldId="275"/>
        </pc:sldMkLst>
        <pc:spChg chg="mod">
          <ac:chgData name="Kang-il Park" userId="b235b676c95ee5e7" providerId="LiveId" clId="{D3AB2294-A4BD-A44C-AE50-4E954AC4C3D4}" dt="2021-08-26T18:31:10.745" v="957" actId="404"/>
          <ac:spMkLst>
            <pc:docMk/>
            <pc:sldMk cId="2579210312" sldId="275"/>
            <ac:spMk id="2" creationId="{D6983240-5D35-444D-9BCD-95DD617007F0}"/>
          </ac:spMkLst>
        </pc:spChg>
        <pc:spChg chg="del mod">
          <ac:chgData name="Kang-il Park" userId="b235b676c95ee5e7" providerId="LiveId" clId="{D3AB2294-A4BD-A44C-AE50-4E954AC4C3D4}" dt="2021-08-25T21:02:59.584" v="899" actId="26606"/>
          <ac:spMkLst>
            <pc:docMk/>
            <pc:sldMk cId="2579210312" sldId="275"/>
            <ac:spMk id="3" creationId="{BA246DB7-8947-1440-AECC-F4542771F42C}"/>
          </ac:spMkLst>
        </pc:spChg>
        <pc:graphicFrameChg chg="add mod">
          <ac:chgData name="Kang-il Park" userId="b235b676c95ee5e7" providerId="LiveId" clId="{D3AB2294-A4BD-A44C-AE50-4E954AC4C3D4}" dt="2021-08-25T21:03:06.448" v="903" actId="12"/>
          <ac:graphicFrameMkLst>
            <pc:docMk/>
            <pc:sldMk cId="2579210312" sldId="275"/>
            <ac:graphicFrameMk id="5" creationId="{56D76C06-A57B-4F90-A04F-F9324D76E425}"/>
          </ac:graphicFrameMkLst>
        </pc:graphicFrameChg>
      </pc:sldChg>
      <pc:sldChg chg="addSp delSp modSp new mod setBg modClrScheme chgLayout">
        <pc:chgData name="Kang-il Park" userId="b235b676c95ee5e7" providerId="LiveId" clId="{D3AB2294-A4BD-A44C-AE50-4E954AC4C3D4}" dt="2021-08-26T20:17:28.433" v="1656" actId="26606"/>
        <pc:sldMkLst>
          <pc:docMk/>
          <pc:sldMk cId="194741466" sldId="276"/>
        </pc:sldMkLst>
        <pc:spChg chg="mod ord">
          <ac:chgData name="Kang-il Park" userId="b235b676c95ee5e7" providerId="LiveId" clId="{D3AB2294-A4BD-A44C-AE50-4E954AC4C3D4}" dt="2021-08-26T20:17:28.433" v="1656" actId="26606"/>
          <ac:spMkLst>
            <pc:docMk/>
            <pc:sldMk cId="194741466" sldId="276"/>
            <ac:spMk id="2" creationId="{A08D05A4-454C-BA42-8BFC-1B2ECA4D605F}"/>
          </ac:spMkLst>
        </pc:spChg>
        <pc:spChg chg="mod ord">
          <ac:chgData name="Kang-il Park" userId="b235b676c95ee5e7" providerId="LiveId" clId="{D3AB2294-A4BD-A44C-AE50-4E954AC4C3D4}" dt="2021-08-26T20:17:28.433" v="1656" actId="26606"/>
          <ac:spMkLst>
            <pc:docMk/>
            <pc:sldMk cId="194741466" sldId="276"/>
            <ac:spMk id="3" creationId="{38646876-A248-5D44-A897-1D394D1B100E}"/>
          </ac:spMkLst>
        </pc:spChg>
        <pc:spChg chg="add del mod ord">
          <ac:chgData name="Kang-il Park" userId="b235b676c95ee5e7" providerId="LiveId" clId="{D3AB2294-A4BD-A44C-AE50-4E954AC4C3D4}" dt="2021-08-26T20:17:22.456" v="1655"/>
          <ac:spMkLst>
            <pc:docMk/>
            <pc:sldMk cId="194741466" sldId="276"/>
            <ac:spMk id="4" creationId="{30C0CB53-BC91-204E-AAFA-1E6D59757A8C}"/>
          </ac:spMkLst>
        </pc:spChg>
        <pc:spChg chg="add">
          <ac:chgData name="Kang-il Park" userId="b235b676c95ee5e7" providerId="LiveId" clId="{D3AB2294-A4BD-A44C-AE50-4E954AC4C3D4}" dt="2021-08-26T20:17:28.433" v="1656" actId="26606"/>
          <ac:spMkLst>
            <pc:docMk/>
            <pc:sldMk cId="194741466" sldId="276"/>
            <ac:spMk id="11" creationId="{CEB41C5C-0F34-4DDA-9D7C-5E717F35F60C}"/>
          </ac:spMkLst>
        </pc:spChg>
        <pc:picChg chg="add mod ord">
          <ac:chgData name="Kang-il Park" userId="b235b676c95ee5e7" providerId="LiveId" clId="{D3AB2294-A4BD-A44C-AE50-4E954AC4C3D4}" dt="2021-08-26T20:17:28.433" v="1656" actId="26606"/>
          <ac:picMkLst>
            <pc:docMk/>
            <pc:sldMk cId="194741466" sldId="276"/>
            <ac:picMk id="6" creationId="{EDF0D84F-B5D6-CF4C-91A3-3F5A6550F304}"/>
          </ac:picMkLst>
        </pc:picChg>
        <pc:cxnChg chg="add">
          <ac:chgData name="Kang-il Park" userId="b235b676c95ee5e7" providerId="LiveId" clId="{D3AB2294-A4BD-A44C-AE50-4E954AC4C3D4}" dt="2021-08-26T20:17:28.433" v="1656" actId="26606"/>
          <ac:cxnSpMkLst>
            <pc:docMk/>
            <pc:sldMk cId="194741466" sldId="276"/>
            <ac:cxnSpMk id="13" creationId="{57E1E5E6-F385-4E9C-B201-BA5BDE5CAD52}"/>
          </ac:cxnSpMkLst>
        </pc:cxnChg>
      </pc:sldChg>
      <pc:sldChg chg="new del">
        <pc:chgData name="Kang-il Park" userId="b235b676c95ee5e7" providerId="LiveId" clId="{D3AB2294-A4BD-A44C-AE50-4E954AC4C3D4}" dt="2021-08-26T18:35:15.717" v="1061" actId="2696"/>
        <pc:sldMkLst>
          <pc:docMk/>
          <pc:sldMk cId="1990000831" sldId="276"/>
        </pc:sldMkLst>
      </pc:sldChg>
      <pc:sldChg chg="modSp new del mod">
        <pc:chgData name="Kang-il Park" userId="b235b676c95ee5e7" providerId="LiveId" clId="{D3AB2294-A4BD-A44C-AE50-4E954AC4C3D4}" dt="2021-08-26T18:33:49.509" v="1059" actId="2696"/>
        <pc:sldMkLst>
          <pc:docMk/>
          <pc:sldMk cId="3612362667" sldId="276"/>
        </pc:sldMkLst>
        <pc:spChg chg="mod">
          <ac:chgData name="Kang-il Park" userId="b235b676c95ee5e7" providerId="LiveId" clId="{D3AB2294-A4BD-A44C-AE50-4E954AC4C3D4}" dt="2021-08-26T18:32:56.345" v="1030" actId="20577"/>
          <ac:spMkLst>
            <pc:docMk/>
            <pc:sldMk cId="3612362667" sldId="276"/>
            <ac:spMk id="2" creationId="{153CE6AC-A6C7-8A46-B741-ABEDCA746180}"/>
          </ac:spMkLst>
        </pc:spChg>
        <pc:spChg chg="mod">
          <ac:chgData name="Kang-il Park" userId="b235b676c95ee5e7" providerId="LiveId" clId="{D3AB2294-A4BD-A44C-AE50-4E954AC4C3D4}" dt="2021-08-26T18:33:18.082" v="1058" actId="20577"/>
          <ac:spMkLst>
            <pc:docMk/>
            <pc:sldMk cId="3612362667" sldId="276"/>
            <ac:spMk id="3" creationId="{2F05F496-11C7-D841-A200-3D2AE8D2A331}"/>
          </ac:spMkLst>
        </pc:spChg>
      </pc:sldChg>
      <pc:sldChg chg="new del">
        <pc:chgData name="Kang-il Park" userId="b235b676c95ee5e7" providerId="LiveId" clId="{D3AB2294-A4BD-A44C-AE50-4E954AC4C3D4}" dt="2021-08-26T20:21:11.407" v="1658" actId="2696"/>
        <pc:sldMkLst>
          <pc:docMk/>
          <pc:sldMk cId="1018371039" sldId="278"/>
        </pc:sldMkLst>
      </pc:sldChg>
      <pc:sldChg chg="addSp modSp new mod setBg">
        <pc:chgData name="Kang-il Park" userId="b235b676c95ee5e7" providerId="LiveId" clId="{D3AB2294-A4BD-A44C-AE50-4E954AC4C3D4}" dt="2021-08-26T20:22:51.610" v="1805" actId="12"/>
        <pc:sldMkLst>
          <pc:docMk/>
          <pc:sldMk cId="2142452841" sldId="278"/>
        </pc:sldMkLst>
        <pc:spChg chg="mod">
          <ac:chgData name="Kang-il Park" userId="b235b676c95ee5e7" providerId="LiveId" clId="{D3AB2294-A4BD-A44C-AE50-4E954AC4C3D4}" dt="2021-08-26T20:22:44.078" v="1802" actId="26606"/>
          <ac:spMkLst>
            <pc:docMk/>
            <pc:sldMk cId="2142452841" sldId="278"/>
            <ac:spMk id="2" creationId="{ACEAD565-32F8-484A-ACBF-CAC528707284}"/>
          </ac:spMkLst>
        </pc:spChg>
        <pc:spChg chg="mod">
          <ac:chgData name="Kang-il Park" userId="b235b676c95ee5e7" providerId="LiveId" clId="{D3AB2294-A4BD-A44C-AE50-4E954AC4C3D4}" dt="2021-08-26T20:22:51.610" v="1805" actId="12"/>
          <ac:spMkLst>
            <pc:docMk/>
            <pc:sldMk cId="2142452841" sldId="278"/>
            <ac:spMk id="3" creationId="{7F94DD92-214B-D24A-9177-C8CB29C1C955}"/>
          </ac:spMkLst>
        </pc:spChg>
        <pc:spChg chg="add">
          <ac:chgData name="Kang-il Park" userId="b235b676c95ee5e7" providerId="LiveId" clId="{D3AB2294-A4BD-A44C-AE50-4E954AC4C3D4}" dt="2021-08-26T20:22:44.078" v="1802" actId="26606"/>
          <ac:spMkLst>
            <pc:docMk/>
            <pc:sldMk cId="2142452841" sldId="278"/>
            <ac:spMk id="8" creationId="{F98ED85F-DCEE-4B50-802E-71A6E3E12B04}"/>
          </ac:spMkLst>
        </pc:spChg>
        <pc:cxnChg chg="add">
          <ac:chgData name="Kang-il Park" userId="b235b676c95ee5e7" providerId="LiveId" clId="{D3AB2294-A4BD-A44C-AE50-4E954AC4C3D4}" dt="2021-08-26T20:22:44.078" v="1802" actId="26606"/>
          <ac:cxnSpMkLst>
            <pc:docMk/>
            <pc:sldMk cId="2142452841" sldId="278"/>
            <ac:cxnSpMk id="10" creationId="{E8E35B83-1EC3-4F87-9D54-D863463351B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CBF48-38D7-4CD3-BDBB-51F94F3C61D0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E1815-3C36-42A1-B040-EB29AA53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16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BB6-2DBE-47B4-B622-5F72BF80F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A398F-AE14-4F69-B30C-53C4623DE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FC914-F236-418F-94F6-C7CFD368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1E163-B930-443D-9534-F0465102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50E63-EC78-485C-8116-F7C2E256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5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2182-2542-4B51-AD1F-365E36FA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3E1B-D312-484A-A64C-F406C6DE5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C9D62-7801-4975-9074-05688B2C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42A5E-7A0F-403F-A788-B2CE9ACF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91757-59E0-47F5-9411-65AC2739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1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FECD7-57D4-4B31-B5B0-7E1ED80FC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319F0-3E50-4EE0-B8E2-F3EA14572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B3907-A3AB-4022-A986-8CB8073F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D6B72-98CD-4A91-B89B-A69B0AC5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E97E5-5F2B-41E1-8344-4327EA42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1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FD2B-AB55-4D00-82A8-072250A5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D0DA-F06F-425F-8A6B-6676682F6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1CA6-C4F7-453E-8D61-92B35D33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67404-F345-4916-8893-F7EBB48A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6EB3C-18AD-48B5-8CCB-6CE99C2D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4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95B1-766A-4959-9A75-64EBACEB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BBE6F-F726-4617-892D-486A459F0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EF8F4-703A-4E3B-9D10-126361B6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D2433-A378-4275-B5F9-585BA1E4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23F6-1581-4762-B063-95A28945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04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19D7-57DD-47EB-993A-B650F203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3803-DA64-4236-9373-95127C34E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257D1-7A39-41D7-802F-0402892C7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EF939-9FA5-444B-87EB-E233489E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69921-C328-4065-A23D-E792CF49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97795-2EEF-4793-94B2-51A1888D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1284-C7CE-4B2C-8FCF-9036B819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BC34-C84B-4456-A90F-4A3A3AC4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7F24B-277A-4E1C-86FA-A408FC566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13DFF-A7E7-4F05-A26E-DE15DD8C9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7FD1BB-A30C-46A2-A7AE-8EC243B0B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4092F-5FE6-49C3-8862-2D485BE7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9BA90-3285-4B10-83C0-68A080A1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18007-154D-4097-813F-08ED1557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C681-56C1-42F5-91B2-9537A316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0A9EA5-84BA-4366-9FFC-F7CD70DE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8AD5E-DC20-49D4-B1FE-518E0855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69809-A493-4262-B155-6C38B3EB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5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14C21-8B47-4E4A-8ABB-01D18080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555CD-EDD3-421B-9FA5-71C7493D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5FDB1-58EE-42F9-AAA2-0B37FA60C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0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60E6-EE96-42EB-A421-0A9761F6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AF4-6691-4EF6-B2C7-4A3C924C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DC583-0425-4EBF-8E28-07D11C09D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D5558-17EC-45D4-8AA1-0B1AF235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2B128-543B-4FDD-9D25-C19F3E48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88013-3285-41EA-9C0D-60723C5F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2B16-C4DE-43CA-B30E-C00D0E94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C84A3-F8E6-43FF-8F38-0454D2F40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F22-445D-4513-8753-88068D479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C25EF-03C0-4DA0-89C5-EF7CAEFB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1D7E1-C4AA-4CE3-B1DC-B9ED3F9B8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53EC9-D938-4AFE-BBC1-6E04712B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A9B2E-6F9C-4480-B17F-E88A3E5C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BECF3-FB64-4B14-BE76-D10A75B46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9ACF9-5DBC-4822-A6E9-6C33F9465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507A-0284-408A-BA70-4B2EB6EF2225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9787D-9731-4293-9AE6-21BA68484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600EA-C8DC-40E5-B1E0-A9C51FBA0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6F48C-14BD-4C01-A6C1-24EEC561C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6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.visualstudio.com/docs/languages/cpp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lusplus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lusplus.com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ngilPark/310cppIntr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languages/cp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uxjournal.com/content/linux-command-line-interface-introduction-guid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587599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1712256"/>
            <a:ext cx="12188824" cy="3433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68AF1-85D0-4122-82BE-1F2AD3F78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875822"/>
            <a:ext cx="10601325" cy="1857374"/>
          </a:xfrm>
        </p:spPr>
        <p:txBody>
          <a:bodyPr>
            <a:normAutofit/>
          </a:bodyPr>
          <a:lstStyle/>
          <a:p>
            <a:r>
              <a:rPr lang="en-US"/>
              <a:t>CSCE 310 Recitation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EC86AB-D9E4-442B-95BD-AE00E3ECF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3941508"/>
            <a:ext cx="10601325" cy="736980"/>
          </a:xfrm>
        </p:spPr>
        <p:txBody>
          <a:bodyPr>
            <a:normAutofit/>
          </a:bodyPr>
          <a:lstStyle/>
          <a:p>
            <a:r>
              <a:rPr lang="en-US"/>
              <a:t>TA: Kang-il Park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5270402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EEF01-190A-468F-A13C-CD98AC1C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998" y="5123318"/>
            <a:ext cx="9144001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706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D05A4-454C-BA42-8BFC-1B2ECA4D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you run C++ code natively?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6876-A248-5D44-A897-1D394D1B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Linux/macOS: g++ should work on in the terminal natively</a:t>
            </a:r>
          </a:p>
          <a:p>
            <a:r>
              <a:rPr lang="en-US" sz="2000" dirty="0">
                <a:solidFill>
                  <a:schemeClr val="bg1"/>
                </a:solidFill>
              </a:rPr>
              <a:t>Windows: Follow directions on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https://code.visualstudio.com/docs/languages/cpp</a:t>
            </a:r>
            <a:r>
              <a:rPr lang="en-US" sz="2000" dirty="0">
                <a:solidFill>
                  <a:schemeClr val="bg1"/>
                </a:solidFill>
              </a:rPr>
              <a:t> or install the Windows Subsystem for Linux (openSUSE, Ubuntu, etc. on Microsoft Store)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F0D84F-B5D6-CF4C-91A3-3F5A6550F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594917"/>
            <a:ext cx="6596652" cy="351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47AF5-072E-A64B-980D-7A759EAF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this 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D83C-32A2-C84A-9C96-09C418BD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Implement the 3 algorithms from class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8022F6-486D-2F47-98CA-3E3F21ECD0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44" y="2427541"/>
            <a:ext cx="69524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7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47AF5-072E-A64B-980D-7A759EAF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this 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D83C-32A2-C84A-9C96-09C418BD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Implement the 3 algorithms from class</a:t>
            </a: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B7C9DDA-848E-AD47-84CE-B7D8B6444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02" y="2427541"/>
            <a:ext cx="855109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6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47AF5-072E-A64B-980D-7A759EAF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this Recitation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D83C-32A2-C84A-9C96-09C418BD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548499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Implement the 3 algorithms from class</a:t>
            </a: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75478837-B6F4-0B49-BE5E-FD01FBD0E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2476454"/>
            <a:ext cx="5029200" cy="3517900"/>
          </a:xfrm>
        </p:spPr>
      </p:pic>
    </p:spTree>
    <p:extLst>
      <p:ext uri="{BB962C8B-B14F-4D97-AF65-F5344CB8AC3E}">
        <p14:creationId xmlns:p14="http://schemas.microsoft.com/office/powerpoint/2010/main" val="428390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C71C0-D54E-4144-8391-6D6C552F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Quick Reminder: Connecting to the CSE Server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285A00-AF40-423D-886A-4F2172824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SSH (such as PuTTY): cse.unl.edu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</a:rPr>
              <a:t>Used to compile and run uploaded code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FTP address (to upload files to the CSE server):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sftp://cse.unl.edu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</a:rPr>
              <a:t>Used for uploading files (with an FTP client such as FileZilla)</a:t>
            </a:r>
            <a:endParaRPr lang="en-US" sz="1900">
              <a:solidFill>
                <a:schemeClr val="bg1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endParaRPr lang="en-US" sz="1900">
              <a:solidFill>
                <a:schemeClr val="bg1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Use CSE login for both instances (Not UNL)</a:t>
            </a:r>
          </a:p>
          <a:p>
            <a:endParaRPr lang="en-US" sz="1900">
              <a:solidFill>
                <a:schemeClr val="bg1"/>
              </a:solidFill>
            </a:endParaRP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C153B0-87E5-4C27-B2BB-488CCDC11C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58" y="484632"/>
            <a:ext cx="5741767" cy="5733287"/>
          </a:xfrm>
          <a:prstGeom prst="rect">
            <a:avLst/>
          </a:prstGeom>
        </p:spPr>
      </p:pic>
      <p:sp>
        <p:nvSpPr>
          <p:cNvPr id="14" name="Left Arrow 9">
            <a:extLst>
              <a:ext uri="{FF2B5EF4-FFF2-40B4-BE49-F238E27FC236}">
                <a16:creationId xmlns:a16="http://schemas.microsoft.com/office/drawing/2014/main" id="{DA045B7A-9EFF-437C-95C7-16826EFD25FC}"/>
              </a:ext>
            </a:extLst>
          </p:cNvPr>
          <p:cNvSpPr/>
          <p:nvPr/>
        </p:nvSpPr>
        <p:spPr>
          <a:xfrm>
            <a:off x="4389120" y="2116137"/>
            <a:ext cx="626098" cy="354737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76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C71C0-D54E-4144-8391-6D6C552F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Quick Reminder: Connecting to the CSE Server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285A00-AF40-423D-886A-4F2172824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SSH (such as PuTTY): cse.unl.edu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</a:rPr>
              <a:t>Used to compile and run uploaded code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FTP address (to upload files to the CSE server):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sftp://cse.unl.edu</a:t>
            </a:r>
          </a:p>
          <a:p>
            <a:pPr marL="457200" lvl="1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</a:rPr>
              <a:t>Used for uploading files (with an FTP client such as FileZilla)</a:t>
            </a:r>
            <a:endParaRPr lang="en-US" sz="1900">
              <a:solidFill>
                <a:schemeClr val="bg1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endParaRPr lang="en-US" sz="1900">
              <a:solidFill>
                <a:schemeClr val="bg1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solidFill>
                  <a:schemeClr val="bg1"/>
                </a:solidFill>
                <a:effectLst/>
              </a:rPr>
              <a:t>Use CSE login for both instances (Not UNL)</a:t>
            </a:r>
          </a:p>
          <a:p>
            <a:endParaRPr lang="en-US" sz="1900">
              <a:solidFill>
                <a:schemeClr val="bg1"/>
              </a:solidFill>
            </a:endParaRP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41364A-530B-44D9-B40C-0CA83252D1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141398"/>
            <a:ext cx="6596652" cy="4419754"/>
          </a:xfrm>
          <a:prstGeom prst="rect">
            <a:avLst/>
          </a:prstGeom>
        </p:spPr>
      </p:pic>
      <p:sp>
        <p:nvSpPr>
          <p:cNvPr id="13" name="Left Arrow 9">
            <a:extLst>
              <a:ext uri="{FF2B5EF4-FFF2-40B4-BE49-F238E27FC236}">
                <a16:creationId xmlns:a16="http://schemas.microsoft.com/office/drawing/2014/main" id="{F1E45DC3-94DE-4C85-984D-A1969F92AEC7}"/>
              </a:ext>
            </a:extLst>
          </p:cNvPr>
          <p:cNvSpPr/>
          <p:nvPr/>
        </p:nvSpPr>
        <p:spPr>
          <a:xfrm>
            <a:off x="4357591" y="3074593"/>
            <a:ext cx="626098" cy="354737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9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F03DC2-D663-8F49-8B64-8680E247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 to Consider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F32CE-DF29-E04E-9D67-5CE7DAEA7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https://en.cppreference.com/w/</a:t>
            </a:r>
            <a:endParaRPr lang="en-US" sz="2000" dirty="0">
              <a:solidFill>
                <a:schemeClr val="bg1"/>
              </a:solidFill>
              <a:hlinkClick r:id="rId3"/>
            </a:endParaRP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https://www.cplusplus.com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8E8B3F-D1F8-9647-AE6A-518B1E1659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42" y="484632"/>
            <a:ext cx="6019200" cy="5733287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F9EBA145-1A05-484C-A3EF-418959EFAF1C}"/>
              </a:ext>
            </a:extLst>
          </p:cNvPr>
          <p:cNvSpPr/>
          <p:nvPr/>
        </p:nvSpPr>
        <p:spPr>
          <a:xfrm>
            <a:off x="4389120" y="2116137"/>
            <a:ext cx="626098" cy="354737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3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F03DC2-D663-8F49-8B64-8680E247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 to Consider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F32CE-DF29-E04E-9D67-5CE7DAEA7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hlinkClick r:id="rId2"/>
              </a:rPr>
              <a:t>https://en.cppreference.com/w/</a:t>
            </a:r>
            <a:endParaRPr lang="en-US" sz="2000">
              <a:solidFill>
                <a:schemeClr val="bg1"/>
              </a:solidFill>
              <a:hlinkClick r:id="rId3"/>
            </a:endParaRPr>
          </a:p>
          <a:p>
            <a:r>
              <a:rPr lang="en-US" sz="2000">
                <a:solidFill>
                  <a:schemeClr val="bg1"/>
                </a:solidFill>
                <a:hlinkClick r:id="rId3"/>
              </a:rPr>
              <a:t>https://www.cplusplus.com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0FC48F-773A-9D49-92B8-D80954633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522961"/>
            <a:ext cx="6596652" cy="5656628"/>
          </a:xfrm>
          <a:prstGeom prst="rect">
            <a:avLst/>
          </a:prstGeom>
        </p:spPr>
      </p:pic>
      <p:sp>
        <p:nvSpPr>
          <p:cNvPr id="18" name="Left Arrow 17">
            <a:extLst>
              <a:ext uri="{FF2B5EF4-FFF2-40B4-BE49-F238E27FC236}">
                <a16:creationId xmlns:a16="http://schemas.microsoft.com/office/drawing/2014/main" id="{4AD69C94-3D8A-7D45-8CB8-4C7B47510BD0}"/>
              </a:ext>
            </a:extLst>
          </p:cNvPr>
          <p:cNvSpPr/>
          <p:nvPr/>
        </p:nvSpPr>
        <p:spPr>
          <a:xfrm>
            <a:off x="4389120" y="2544400"/>
            <a:ext cx="626098" cy="354737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D66F8-0F00-C546-933D-1701A118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Starter Code and this 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DDA63-8E3D-DF44-A455-1EDAD050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found at:</a:t>
            </a:r>
          </a:p>
          <a:p>
            <a:r>
              <a:rPr lang="en-US" dirty="0">
                <a:hlinkClick r:id="rId2"/>
              </a:rPr>
              <a:t>https://github.com/KangilPark/310cppIntro</a:t>
            </a:r>
            <a:endParaRPr lang="en-US" dirty="0"/>
          </a:p>
          <a:p>
            <a:r>
              <a:rPr lang="en-US" dirty="0"/>
              <a:t>This PPT will also be on Canvas</a:t>
            </a:r>
          </a:p>
        </p:txBody>
      </p:sp>
    </p:spTree>
    <p:extLst>
      <p:ext uri="{BB962C8B-B14F-4D97-AF65-F5344CB8AC3E}">
        <p14:creationId xmlns:p14="http://schemas.microsoft.com/office/powerpoint/2010/main" val="56310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01D11-F865-4980-8586-472AB55E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Getting Started with C++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7193-55FE-45FE-9A00-4E658FEE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C++ will be the programming language used for CSCE 310</a:t>
            </a:r>
          </a:p>
          <a:p>
            <a:r>
              <a:rPr lang="en-US" sz="2400" dirty="0">
                <a:solidFill>
                  <a:schemeClr val="bg1"/>
                </a:solidFill>
              </a:rPr>
              <a:t>Suggested IDE: Visual Studio Code (but you can use your preferred IDE/Text editor of choice)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hlinkClick r:id="rId2"/>
              </a:rPr>
              <a:t>https://code.visualstudio.com/docs/languages/</a:t>
            </a:r>
            <a:r>
              <a:rPr lang="en-US" sz="2000" dirty="0" err="1">
                <a:solidFill>
                  <a:schemeClr val="bg1"/>
                </a:solidFill>
                <a:hlinkClick r:id="rId2"/>
              </a:rPr>
              <a:t>cp</a:t>
            </a:r>
            <a:r>
              <a:rPr lang="en-US" sz="2000" dirty="0" err="1">
                <a:solidFill>
                  <a:schemeClr val="bg1"/>
                </a:solidFill>
                <a:hlinkClick r:id="rId2"/>
              </a:rPr>
              <a:t>p</a:t>
            </a:r>
            <a:endParaRPr lang="en-US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33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E3547F-9F1D-4DAC-B418-89DC44B9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“Hello World” in C++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197A1B-A764-C443-BB7E-42BBA2040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73" y="2298654"/>
            <a:ext cx="7278077" cy="4464248"/>
          </a:xfrm>
        </p:spPr>
      </p:pic>
    </p:spTree>
    <p:extLst>
      <p:ext uri="{BB962C8B-B14F-4D97-AF65-F5344CB8AC3E}">
        <p14:creationId xmlns:p14="http://schemas.microsoft.com/office/powerpoint/2010/main" val="59732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E3547F-9F1D-4DAC-B418-89DC44B9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“Hello World” in C++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197A1B-A764-C443-BB7E-42BBA2040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73" y="2298654"/>
            <a:ext cx="7278077" cy="4464248"/>
          </a:xfr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60663E0-3B8C-C84E-AA20-F03BB44ABB4E}"/>
              </a:ext>
            </a:extLst>
          </p:cNvPr>
          <p:cNvSpPr/>
          <p:nvPr/>
        </p:nvSpPr>
        <p:spPr>
          <a:xfrm>
            <a:off x="7363427" y="3275635"/>
            <a:ext cx="3389454" cy="798649"/>
          </a:xfrm>
          <a:prstGeom prst="wedgeRectCallout">
            <a:avLst>
              <a:gd name="adj1" fmla="val -74959"/>
              <a:gd name="adj2" fmla="val -286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Functions will always use this namespace first</a:t>
            </a:r>
          </a:p>
        </p:txBody>
      </p:sp>
    </p:spTree>
    <p:extLst>
      <p:ext uri="{BB962C8B-B14F-4D97-AF65-F5344CB8AC3E}">
        <p14:creationId xmlns:p14="http://schemas.microsoft.com/office/powerpoint/2010/main" val="186221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E3547F-9F1D-4DAC-B418-89DC44B9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“Hello World” in C++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F789863-5DFB-DB4E-9078-5CC647E4B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88" y="2463804"/>
            <a:ext cx="9353423" cy="3644887"/>
          </a:xfr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EE3E118-8929-4A4C-8FC2-E46740D1F7FB}"/>
              </a:ext>
            </a:extLst>
          </p:cNvPr>
          <p:cNvSpPr/>
          <p:nvPr/>
        </p:nvSpPr>
        <p:spPr>
          <a:xfrm>
            <a:off x="7176304" y="3067291"/>
            <a:ext cx="2963119" cy="844952"/>
          </a:xfrm>
          <a:prstGeom prst="wedgeRectCallout">
            <a:avLst>
              <a:gd name="adj1" fmla="val -4036"/>
              <a:gd name="adj2" fmla="val 107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Otherwise, you’d be calling std:: all the time!</a:t>
            </a:r>
          </a:p>
        </p:txBody>
      </p:sp>
    </p:spTree>
    <p:extLst>
      <p:ext uri="{BB962C8B-B14F-4D97-AF65-F5344CB8AC3E}">
        <p14:creationId xmlns:p14="http://schemas.microsoft.com/office/powerpoint/2010/main" val="158050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6EED4-BEAA-5542-BB32-4C7A70B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Header files in C++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1B027-0EE8-2244-B536-8C3682B36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29981"/>
            <a:ext cx="11496821" cy="35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3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1FF92D-D998-C940-99CA-C0C5A70115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2384425"/>
            <a:ext cx="9820275" cy="946150"/>
          </a:xfrm>
        </p:spPr>
      </p:pic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0FE71E33-527A-B140-8AC9-0F89A9DF52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3397250"/>
            <a:ext cx="9820275" cy="2603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E2674A-F2B2-E04F-8AC7-5DC3D2A9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Arrays in C++</a:t>
            </a: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350B4CE9-77BB-C64E-9C2F-998E05E4DE29}"/>
              </a:ext>
            </a:extLst>
          </p:cNvPr>
          <p:cNvSpPr/>
          <p:nvPr/>
        </p:nvSpPr>
        <p:spPr>
          <a:xfrm>
            <a:off x="10380657" y="2236162"/>
            <a:ext cx="1620938" cy="124142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11BE0661-153E-BF4F-AA1A-57CEFBF2AAFB}"/>
              </a:ext>
            </a:extLst>
          </p:cNvPr>
          <p:cNvSpPr/>
          <p:nvPr/>
        </p:nvSpPr>
        <p:spPr>
          <a:xfrm rot="18650040">
            <a:off x="10717360" y="4351759"/>
            <a:ext cx="947532" cy="694481"/>
          </a:xfrm>
          <a:prstGeom prst="corner">
            <a:avLst>
              <a:gd name="adj1" fmla="val 40241"/>
              <a:gd name="adj2" fmla="val 376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4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166F0-B1CE-224B-AD29-A5432A49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31" y="4233675"/>
            <a:ext cx="4424430" cy="20157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Instead, we can use Vectors in C++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99F27C-90C7-B443-97DF-5F487935C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31" y="1838510"/>
            <a:ext cx="10228659" cy="117629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2551EAF4-DD53-46EE-B532-B24F7D9E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4212709"/>
            <a:ext cx="5160457" cy="203674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Accessing element of a vector: a[x]</a:t>
            </a:r>
          </a:p>
          <a:p>
            <a:r>
              <a:rPr lang="en-US" sz="2000" dirty="0"/>
              <a:t>Returning size of a vector: </a:t>
            </a:r>
            <a:r>
              <a:rPr lang="en-US" sz="2000" dirty="0" err="1"/>
              <a:t>a.size</a:t>
            </a:r>
            <a:r>
              <a:rPr lang="en-US" sz="2000" dirty="0"/>
              <a:t>()</a:t>
            </a:r>
          </a:p>
          <a:p>
            <a:r>
              <a:rPr lang="en-US" sz="2000" dirty="0"/>
              <a:t>Two-dimensional vectors: ”vector of vectors”</a:t>
            </a:r>
          </a:p>
        </p:txBody>
      </p:sp>
    </p:spTree>
    <p:extLst>
      <p:ext uri="{BB962C8B-B14F-4D97-AF65-F5344CB8AC3E}">
        <p14:creationId xmlns:p14="http://schemas.microsoft.com/office/powerpoint/2010/main" val="419272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AD565-32F8-484A-ACBF-CAC52870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Terminal Commands for this Activity (CSE or Local)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D92-214B-D24A-9177-C8CB29C1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 basic Unix commands: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https://www.linuxjournal.com/content/linux-command-line-interface-introduction-guide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Compile code: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g++ -std=</a:t>
            </a:r>
            <a:r>
              <a:rPr lang="en-US" dirty="0" err="1">
                <a:solidFill>
                  <a:schemeClr val="bg1"/>
                </a:solidFill>
              </a:rPr>
              <a:t>c++</a:t>
            </a:r>
            <a:r>
              <a:rPr lang="en-US" dirty="0">
                <a:solidFill>
                  <a:schemeClr val="bg1"/>
                </a:solidFill>
              </a:rPr>
              <a:t>14 -o ./</a:t>
            </a:r>
            <a:r>
              <a:rPr lang="en-US" dirty="0" err="1">
                <a:solidFill>
                  <a:schemeClr val="bg1"/>
                </a:solidFill>
              </a:rPr>
              <a:t>demo.out</a:t>
            </a:r>
            <a:r>
              <a:rPr lang="en-US" dirty="0">
                <a:solidFill>
                  <a:schemeClr val="bg1"/>
                </a:solidFill>
              </a:rPr>
              <a:t> ./*.</a:t>
            </a:r>
            <a:r>
              <a:rPr lang="en-US" dirty="0" err="1">
                <a:solidFill>
                  <a:schemeClr val="bg1"/>
                </a:solidFill>
              </a:rPr>
              <a:t>cpp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Run compiled code: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./</a:t>
            </a:r>
            <a:r>
              <a:rPr lang="en-US" dirty="0" err="1">
                <a:solidFill>
                  <a:schemeClr val="bg1"/>
                </a:solidFill>
              </a:rPr>
              <a:t>demo.out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52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Microsoft Macintosh PowerPoint</Application>
  <PresentationFormat>Widescreen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CSCE 310 Recitation</vt:lpstr>
      <vt:lpstr>Getting Started with C++</vt:lpstr>
      <vt:lpstr>“Hello World” in C++</vt:lpstr>
      <vt:lpstr>“Hello World” in C++</vt:lpstr>
      <vt:lpstr>“Hello World” in C++</vt:lpstr>
      <vt:lpstr>Header files in C++</vt:lpstr>
      <vt:lpstr>Arrays in C++</vt:lpstr>
      <vt:lpstr>Instead, we can use Vectors in C++</vt:lpstr>
      <vt:lpstr>Terminal Commands for this Activity (CSE or Local)</vt:lpstr>
      <vt:lpstr>How do you run C++ code natively?</vt:lpstr>
      <vt:lpstr>For this Recitation</vt:lpstr>
      <vt:lpstr>For this Recitation</vt:lpstr>
      <vt:lpstr>For this Recitation</vt:lpstr>
      <vt:lpstr>Quick Reminder: Connecting to the CSE Server</vt:lpstr>
      <vt:lpstr>Quick Reminder: Connecting to the CSE Server</vt:lpstr>
      <vt:lpstr>References to Consider</vt:lpstr>
      <vt:lpstr>References to Consider</vt:lpstr>
      <vt:lpstr>Starter Code and this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310 Recitation</dc:title>
  <dc:subject/>
  <dc:creator>Kang-il Park</dc:creator>
  <cp:keywords/>
  <dc:description/>
  <cp:lastModifiedBy>Kang-il Park</cp:lastModifiedBy>
  <cp:revision>1</cp:revision>
  <dcterms:created xsi:type="dcterms:W3CDTF">2021-08-25T07:21:20Z</dcterms:created>
  <dcterms:modified xsi:type="dcterms:W3CDTF">2021-08-26T20:23:14Z</dcterms:modified>
  <cp:category/>
</cp:coreProperties>
</file>